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ndar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ndar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ndar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ndar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ndar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ndar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ndar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ndar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ndar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rgbClr val="CCE5FE"/>
          </a:solidFill>
        </a:fill>
      </a:tcStyle>
    </a:wholeTbl>
    <a:band2H>
      <a:tcTxStyle b="def" i="def"/>
      <a:tcStyle>
        <a:tcBdr/>
        <a:fill>
          <a:solidFill>
            <a:srgbClr val="E7F2FF"/>
          </a:solidFill>
        </a:fill>
      </a:tcStyle>
    </a:band2H>
    <a:firstCol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rgbClr val="D0EED5"/>
          </a:solidFill>
        </a:fill>
      </a:tcStyle>
    </a:wholeTbl>
    <a:band2H>
      <a:tcTxStyle b="def" i="def"/>
      <a:tcStyle>
        <a:tcBdr/>
        <a:fill>
          <a:solidFill>
            <a:srgbClr val="E9F6EB"/>
          </a:solidFill>
        </a:fill>
      </a:tcStyle>
    </a:band2H>
    <a:firstCol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rgbClr val="CAF3F1"/>
          </a:solidFill>
        </a:fill>
      </a:tcStyle>
    </a:wholeTbl>
    <a:band2H>
      <a:tcTxStyle b="def" i="def"/>
      <a:tcStyle>
        <a:tcBdr/>
        <a:fill>
          <a:solidFill>
            <a:srgbClr val="E6F9F8"/>
          </a:solidFill>
        </a:fill>
      </a:tcStyle>
    </a:band2H>
    <a:firstCol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6">
              <a:hueOff val="-10717809"/>
              <a:satOff val="-95633"/>
              <a:lumOff val="55098"/>
            </a:schemeClr>
          </a:solidFill>
        </a:fill>
      </a:tcStyle>
    </a:band2H>
    <a:firstCol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0717809"/>
              <a:satOff val="-95633"/>
              <a:lumOff val="55098"/>
            </a:schemeClr>
          </a:solidFill>
        </a:fill>
      </a:tcStyle>
    </a:lastRow>
    <a:firstRow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chemeClr val="accent6">
            <a:hueOff val="-10717809"/>
            <a:satOff val="-95633"/>
            <a:lumOff val="55098"/>
          </a:schemeClr>
        </a:fontRef>
        <a:schemeClr val="accent6">
          <a:hueOff val="-10717809"/>
          <a:satOff val="-95633"/>
          <a:lumOff val="55098"/>
        </a:schemeClr>
      </a:tcTxStyle>
      <a:tcStyle>
        <a:tcBdr>
          <a:lef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6">
              <a:hueOff val="-10717809"/>
              <a:satOff val="-95633"/>
              <a:lumOff val="55098"/>
            </a:schemeClr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2" name="Shape 13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ndara"/>
      </a:defRPr>
    </a:lvl1pPr>
    <a:lvl2pPr indent="228600" latinLnBrk="0">
      <a:defRPr sz="1200">
        <a:latin typeface="+mj-lt"/>
        <a:ea typeface="+mj-ea"/>
        <a:cs typeface="+mj-cs"/>
        <a:sym typeface="Candara"/>
      </a:defRPr>
    </a:lvl2pPr>
    <a:lvl3pPr indent="457200" latinLnBrk="0">
      <a:defRPr sz="1200">
        <a:latin typeface="+mj-lt"/>
        <a:ea typeface="+mj-ea"/>
        <a:cs typeface="+mj-cs"/>
        <a:sym typeface="Candara"/>
      </a:defRPr>
    </a:lvl3pPr>
    <a:lvl4pPr indent="685800" latinLnBrk="0">
      <a:defRPr sz="1200">
        <a:latin typeface="+mj-lt"/>
        <a:ea typeface="+mj-ea"/>
        <a:cs typeface="+mj-cs"/>
        <a:sym typeface="Candara"/>
      </a:defRPr>
    </a:lvl4pPr>
    <a:lvl5pPr indent="914400" latinLnBrk="0">
      <a:defRPr sz="1200">
        <a:latin typeface="+mj-lt"/>
        <a:ea typeface="+mj-ea"/>
        <a:cs typeface="+mj-cs"/>
        <a:sym typeface="Candara"/>
      </a:defRPr>
    </a:lvl5pPr>
    <a:lvl6pPr indent="1143000" latinLnBrk="0">
      <a:defRPr sz="1200">
        <a:latin typeface="+mj-lt"/>
        <a:ea typeface="+mj-ea"/>
        <a:cs typeface="+mj-cs"/>
        <a:sym typeface="Candara"/>
      </a:defRPr>
    </a:lvl6pPr>
    <a:lvl7pPr indent="1371600" latinLnBrk="0">
      <a:defRPr sz="1200">
        <a:latin typeface="+mj-lt"/>
        <a:ea typeface="+mj-ea"/>
        <a:cs typeface="+mj-cs"/>
        <a:sym typeface="Candara"/>
      </a:defRPr>
    </a:lvl7pPr>
    <a:lvl8pPr indent="1600200" latinLnBrk="0">
      <a:defRPr sz="1200">
        <a:latin typeface="+mj-lt"/>
        <a:ea typeface="+mj-ea"/>
        <a:cs typeface="+mj-cs"/>
        <a:sym typeface="Candara"/>
      </a:defRPr>
    </a:lvl8pPr>
    <a:lvl9pPr indent="1828800" latinLnBrk="0">
      <a:defRPr sz="1200">
        <a:latin typeface="+mj-lt"/>
        <a:ea typeface="+mj-ea"/>
        <a:cs typeface="+mj-cs"/>
        <a:sym typeface="Candara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5"/>
          <p:cNvSpPr/>
          <p:nvPr/>
        </p:nvSpPr>
        <p:spPr>
          <a:xfrm>
            <a:off x="228600" y="228600"/>
            <a:ext cx="8695944" cy="6035041"/>
          </a:xfrm>
          <a:prstGeom prst="roundRect">
            <a:avLst>
              <a:gd name="adj" fmla="val 1272"/>
            </a:avLst>
          </a:prstGeom>
          <a:gradFill>
            <a:gsLst>
              <a:gs pos="0">
                <a:srgbClr val="0293E0"/>
              </a:gs>
              <a:gs pos="100000">
                <a:srgbClr val="83D3F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pPr>
          </a:p>
        </p:txBody>
      </p:sp>
      <p:grpSp>
        <p:nvGrpSpPr>
          <p:cNvPr id="24" name="Group 9"/>
          <p:cNvGrpSpPr/>
          <p:nvPr/>
        </p:nvGrpSpPr>
        <p:grpSpPr>
          <a:xfrm>
            <a:off x="211665" y="5353963"/>
            <a:ext cx="8723377" cy="1331581"/>
            <a:chOff x="0" y="0"/>
            <a:chExt cx="8723376" cy="1331579"/>
          </a:xfrm>
        </p:grpSpPr>
        <p:sp>
          <p:nvSpPr>
            <p:cNvPr id="19" name="Freeform 14"/>
            <p:cNvSpPr/>
            <p:nvPr/>
          </p:nvSpPr>
          <p:spPr>
            <a:xfrm>
              <a:off x="5843256" y="145222"/>
              <a:ext cx="2880121" cy="7149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52" y="0"/>
                  </a:moveTo>
                  <a:lnTo>
                    <a:pt x="20642" y="607"/>
                  </a:lnTo>
                  <a:lnTo>
                    <a:pt x="19716" y="1282"/>
                  </a:lnTo>
                  <a:lnTo>
                    <a:pt x="18774" y="2025"/>
                  </a:lnTo>
                  <a:lnTo>
                    <a:pt x="17800" y="2767"/>
                  </a:lnTo>
                  <a:lnTo>
                    <a:pt x="16811" y="3645"/>
                  </a:lnTo>
                  <a:lnTo>
                    <a:pt x="15789" y="4522"/>
                  </a:lnTo>
                  <a:lnTo>
                    <a:pt x="14751" y="5535"/>
                  </a:lnTo>
                  <a:lnTo>
                    <a:pt x="13682" y="6547"/>
                  </a:lnTo>
                  <a:lnTo>
                    <a:pt x="11750" y="8505"/>
                  </a:lnTo>
                  <a:lnTo>
                    <a:pt x="9866" y="10260"/>
                  </a:lnTo>
                  <a:lnTo>
                    <a:pt x="8062" y="11880"/>
                  </a:lnTo>
                  <a:lnTo>
                    <a:pt x="6322" y="13433"/>
                  </a:lnTo>
                  <a:lnTo>
                    <a:pt x="4662" y="14783"/>
                  </a:lnTo>
                  <a:lnTo>
                    <a:pt x="3049" y="15998"/>
                  </a:lnTo>
                  <a:lnTo>
                    <a:pt x="1501" y="17145"/>
                  </a:lnTo>
                  <a:lnTo>
                    <a:pt x="0" y="18158"/>
                  </a:lnTo>
                  <a:lnTo>
                    <a:pt x="1038" y="18765"/>
                  </a:lnTo>
                  <a:lnTo>
                    <a:pt x="2027" y="19305"/>
                  </a:lnTo>
                  <a:lnTo>
                    <a:pt x="2985" y="19778"/>
                  </a:lnTo>
                  <a:lnTo>
                    <a:pt x="3927" y="20183"/>
                  </a:lnTo>
                  <a:lnTo>
                    <a:pt x="4837" y="20588"/>
                  </a:lnTo>
                  <a:lnTo>
                    <a:pt x="5715" y="20858"/>
                  </a:lnTo>
                  <a:lnTo>
                    <a:pt x="6561" y="21128"/>
                  </a:lnTo>
                  <a:lnTo>
                    <a:pt x="7392" y="21330"/>
                  </a:lnTo>
                  <a:lnTo>
                    <a:pt x="8206" y="21465"/>
                  </a:lnTo>
                  <a:lnTo>
                    <a:pt x="8988" y="21533"/>
                  </a:lnTo>
                  <a:lnTo>
                    <a:pt x="9738" y="21600"/>
                  </a:lnTo>
                  <a:lnTo>
                    <a:pt x="10473" y="21600"/>
                  </a:lnTo>
                  <a:lnTo>
                    <a:pt x="11191" y="21533"/>
                  </a:lnTo>
                  <a:lnTo>
                    <a:pt x="11894" y="21465"/>
                  </a:lnTo>
                  <a:lnTo>
                    <a:pt x="12564" y="21330"/>
                  </a:lnTo>
                  <a:lnTo>
                    <a:pt x="13219" y="21128"/>
                  </a:lnTo>
                  <a:lnTo>
                    <a:pt x="13841" y="20925"/>
                  </a:lnTo>
                  <a:lnTo>
                    <a:pt x="14464" y="20655"/>
                  </a:lnTo>
                  <a:lnTo>
                    <a:pt x="15645" y="19980"/>
                  </a:lnTo>
                  <a:lnTo>
                    <a:pt x="16763" y="19170"/>
                  </a:lnTo>
                  <a:lnTo>
                    <a:pt x="17816" y="18225"/>
                  </a:lnTo>
                  <a:lnTo>
                    <a:pt x="18327" y="17685"/>
                  </a:lnTo>
                  <a:lnTo>
                    <a:pt x="18822" y="17145"/>
                  </a:lnTo>
                  <a:lnTo>
                    <a:pt x="19780" y="15930"/>
                  </a:lnTo>
                  <a:lnTo>
                    <a:pt x="20690" y="14580"/>
                  </a:lnTo>
                  <a:lnTo>
                    <a:pt x="21568" y="13163"/>
                  </a:lnTo>
                  <a:lnTo>
                    <a:pt x="21600" y="13095"/>
                  </a:lnTo>
                  <a:lnTo>
                    <a:pt x="21600" y="0"/>
                  </a:lnTo>
                  <a:lnTo>
                    <a:pt x="21552" y="0"/>
                  </a:lnTo>
                  <a:close/>
                </a:path>
              </a:pathLst>
            </a:custGeom>
            <a:solidFill>
              <a:srgbClr val="C6E7FC">
                <a:alpha val="29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" name="Freeform 18"/>
            <p:cNvSpPr/>
            <p:nvPr/>
          </p:nvSpPr>
          <p:spPr>
            <a:xfrm>
              <a:off x="2410742" y="16756"/>
              <a:ext cx="5551628" cy="8512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0239"/>
                  </a:moveTo>
                  <a:lnTo>
                    <a:pt x="21128" y="19843"/>
                  </a:lnTo>
                  <a:lnTo>
                    <a:pt x="20639" y="19446"/>
                  </a:lnTo>
                  <a:lnTo>
                    <a:pt x="19621" y="18482"/>
                  </a:lnTo>
                  <a:lnTo>
                    <a:pt x="18544" y="17291"/>
                  </a:lnTo>
                  <a:lnTo>
                    <a:pt x="17409" y="15987"/>
                  </a:lnTo>
                  <a:lnTo>
                    <a:pt x="16208" y="14400"/>
                  </a:lnTo>
                  <a:lnTo>
                    <a:pt x="14941" y="12643"/>
                  </a:lnTo>
                  <a:lnTo>
                    <a:pt x="13608" y="10602"/>
                  </a:lnTo>
                  <a:lnTo>
                    <a:pt x="12200" y="8391"/>
                  </a:lnTo>
                  <a:lnTo>
                    <a:pt x="11645" y="7540"/>
                  </a:lnTo>
                  <a:lnTo>
                    <a:pt x="11106" y="6690"/>
                  </a:lnTo>
                  <a:lnTo>
                    <a:pt x="10063" y="5216"/>
                  </a:lnTo>
                  <a:lnTo>
                    <a:pt x="9558" y="4592"/>
                  </a:lnTo>
                  <a:lnTo>
                    <a:pt x="9069" y="3969"/>
                  </a:lnTo>
                  <a:lnTo>
                    <a:pt x="8589" y="3402"/>
                  </a:lnTo>
                  <a:lnTo>
                    <a:pt x="8117" y="2891"/>
                  </a:lnTo>
                  <a:lnTo>
                    <a:pt x="7661" y="2438"/>
                  </a:lnTo>
                  <a:lnTo>
                    <a:pt x="7206" y="2041"/>
                  </a:lnTo>
                  <a:lnTo>
                    <a:pt x="6344" y="1304"/>
                  </a:lnTo>
                  <a:lnTo>
                    <a:pt x="5524" y="794"/>
                  </a:lnTo>
                  <a:lnTo>
                    <a:pt x="4754" y="397"/>
                  </a:lnTo>
                  <a:lnTo>
                    <a:pt x="4017" y="113"/>
                  </a:lnTo>
                  <a:lnTo>
                    <a:pt x="3321" y="0"/>
                  </a:lnTo>
                  <a:lnTo>
                    <a:pt x="2667" y="0"/>
                  </a:lnTo>
                  <a:lnTo>
                    <a:pt x="2054" y="113"/>
                  </a:lnTo>
                  <a:lnTo>
                    <a:pt x="1483" y="283"/>
                  </a:lnTo>
                  <a:lnTo>
                    <a:pt x="952" y="567"/>
                  </a:lnTo>
                  <a:lnTo>
                    <a:pt x="456" y="907"/>
                  </a:lnTo>
                  <a:lnTo>
                    <a:pt x="0" y="1361"/>
                  </a:lnTo>
                  <a:lnTo>
                    <a:pt x="638" y="1871"/>
                  </a:lnTo>
                  <a:lnTo>
                    <a:pt x="1300" y="2438"/>
                  </a:lnTo>
                  <a:lnTo>
                    <a:pt x="1988" y="3175"/>
                  </a:lnTo>
                  <a:lnTo>
                    <a:pt x="2700" y="3969"/>
                  </a:lnTo>
                  <a:lnTo>
                    <a:pt x="3437" y="4932"/>
                  </a:lnTo>
                  <a:lnTo>
                    <a:pt x="4199" y="5953"/>
                  </a:lnTo>
                  <a:lnTo>
                    <a:pt x="4994" y="7087"/>
                  </a:lnTo>
                  <a:lnTo>
                    <a:pt x="5806" y="8391"/>
                  </a:lnTo>
                  <a:lnTo>
                    <a:pt x="7272" y="10715"/>
                  </a:lnTo>
                  <a:lnTo>
                    <a:pt x="8663" y="12756"/>
                  </a:lnTo>
                  <a:lnTo>
                    <a:pt x="9972" y="14627"/>
                  </a:lnTo>
                  <a:lnTo>
                    <a:pt x="10610" y="15420"/>
                  </a:lnTo>
                  <a:lnTo>
                    <a:pt x="11214" y="16214"/>
                  </a:lnTo>
                  <a:lnTo>
                    <a:pt x="11810" y="16951"/>
                  </a:lnTo>
                  <a:lnTo>
                    <a:pt x="12390" y="17575"/>
                  </a:lnTo>
                  <a:lnTo>
                    <a:pt x="12953" y="18198"/>
                  </a:lnTo>
                  <a:lnTo>
                    <a:pt x="13500" y="18765"/>
                  </a:lnTo>
                  <a:lnTo>
                    <a:pt x="14030" y="19219"/>
                  </a:lnTo>
                  <a:lnTo>
                    <a:pt x="14544" y="19672"/>
                  </a:lnTo>
                  <a:lnTo>
                    <a:pt x="15040" y="20069"/>
                  </a:lnTo>
                  <a:lnTo>
                    <a:pt x="15529" y="20466"/>
                  </a:lnTo>
                  <a:lnTo>
                    <a:pt x="16001" y="20750"/>
                  </a:lnTo>
                  <a:lnTo>
                    <a:pt x="16457" y="20976"/>
                  </a:lnTo>
                  <a:lnTo>
                    <a:pt x="16896" y="21203"/>
                  </a:lnTo>
                  <a:lnTo>
                    <a:pt x="17326" y="21373"/>
                  </a:lnTo>
                  <a:lnTo>
                    <a:pt x="17749" y="21487"/>
                  </a:lnTo>
                  <a:lnTo>
                    <a:pt x="18155" y="21600"/>
                  </a:lnTo>
                  <a:lnTo>
                    <a:pt x="18925" y="21600"/>
                  </a:lnTo>
                  <a:lnTo>
                    <a:pt x="19298" y="21543"/>
                  </a:lnTo>
                  <a:lnTo>
                    <a:pt x="19654" y="21487"/>
                  </a:lnTo>
                  <a:lnTo>
                    <a:pt x="20002" y="21373"/>
                  </a:lnTo>
                  <a:lnTo>
                    <a:pt x="20341" y="21203"/>
                  </a:lnTo>
                  <a:lnTo>
                    <a:pt x="20672" y="20976"/>
                  </a:lnTo>
                  <a:lnTo>
                    <a:pt x="21302" y="20523"/>
                  </a:lnTo>
                  <a:lnTo>
                    <a:pt x="21600" y="20239"/>
                  </a:lnTo>
                  <a:close/>
                </a:path>
              </a:pathLst>
            </a:custGeom>
            <a:solidFill>
              <a:srgbClr val="C6E7FC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" name="Freeform 22"/>
            <p:cNvSpPr/>
            <p:nvPr/>
          </p:nvSpPr>
          <p:spPr>
            <a:xfrm>
              <a:off x="2620418" y="29044"/>
              <a:ext cx="5474995" cy="775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79"/>
                  </a:moveTo>
                  <a:lnTo>
                    <a:pt x="76" y="2054"/>
                  </a:lnTo>
                  <a:lnTo>
                    <a:pt x="302" y="1743"/>
                  </a:lnTo>
                  <a:lnTo>
                    <a:pt x="689" y="1307"/>
                  </a:lnTo>
                  <a:lnTo>
                    <a:pt x="941" y="1058"/>
                  </a:lnTo>
                  <a:lnTo>
                    <a:pt x="1235" y="809"/>
                  </a:lnTo>
                  <a:lnTo>
                    <a:pt x="1562" y="622"/>
                  </a:lnTo>
                  <a:lnTo>
                    <a:pt x="1940" y="436"/>
                  </a:lnTo>
                  <a:lnTo>
                    <a:pt x="2351" y="249"/>
                  </a:lnTo>
                  <a:lnTo>
                    <a:pt x="2813" y="124"/>
                  </a:lnTo>
                  <a:lnTo>
                    <a:pt x="3317" y="62"/>
                  </a:lnTo>
                  <a:lnTo>
                    <a:pt x="3863" y="0"/>
                  </a:lnTo>
                  <a:lnTo>
                    <a:pt x="4451" y="62"/>
                  </a:lnTo>
                  <a:lnTo>
                    <a:pt x="5081" y="187"/>
                  </a:lnTo>
                  <a:lnTo>
                    <a:pt x="5761" y="436"/>
                  </a:lnTo>
                  <a:lnTo>
                    <a:pt x="6483" y="747"/>
                  </a:lnTo>
                  <a:lnTo>
                    <a:pt x="7248" y="1245"/>
                  </a:lnTo>
                  <a:lnTo>
                    <a:pt x="8062" y="1805"/>
                  </a:lnTo>
                  <a:lnTo>
                    <a:pt x="8927" y="2490"/>
                  </a:lnTo>
                  <a:lnTo>
                    <a:pt x="9834" y="3299"/>
                  </a:lnTo>
                  <a:lnTo>
                    <a:pt x="10792" y="4295"/>
                  </a:lnTo>
                  <a:lnTo>
                    <a:pt x="11791" y="5416"/>
                  </a:lnTo>
                  <a:lnTo>
                    <a:pt x="12841" y="6723"/>
                  </a:lnTo>
                  <a:lnTo>
                    <a:pt x="13941" y="8279"/>
                  </a:lnTo>
                  <a:lnTo>
                    <a:pt x="15091" y="9960"/>
                  </a:lnTo>
                  <a:lnTo>
                    <a:pt x="16292" y="11827"/>
                  </a:lnTo>
                  <a:lnTo>
                    <a:pt x="17544" y="13944"/>
                  </a:lnTo>
                  <a:lnTo>
                    <a:pt x="18845" y="16247"/>
                  </a:lnTo>
                  <a:lnTo>
                    <a:pt x="20198" y="18799"/>
                  </a:lnTo>
                  <a:lnTo>
                    <a:pt x="21600" y="2160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" name="Freeform 26"/>
            <p:cNvSpPr/>
            <p:nvPr/>
          </p:nvSpPr>
          <p:spPr>
            <a:xfrm>
              <a:off x="5404746" y="15639"/>
              <a:ext cx="3312245" cy="652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25" y="20712"/>
                  </a:lnTo>
                  <a:lnTo>
                    <a:pt x="2332" y="18419"/>
                  </a:lnTo>
                  <a:lnTo>
                    <a:pt x="3512" y="16866"/>
                  </a:lnTo>
                  <a:lnTo>
                    <a:pt x="4872" y="15164"/>
                  </a:lnTo>
                  <a:lnTo>
                    <a:pt x="6386" y="13315"/>
                  </a:lnTo>
                  <a:lnTo>
                    <a:pt x="8010" y="11318"/>
                  </a:lnTo>
                  <a:lnTo>
                    <a:pt x="9731" y="9395"/>
                  </a:lnTo>
                  <a:lnTo>
                    <a:pt x="11494" y="7471"/>
                  </a:lnTo>
                  <a:lnTo>
                    <a:pt x="13299" y="5696"/>
                  </a:lnTo>
                  <a:lnTo>
                    <a:pt x="15089" y="3995"/>
                  </a:lnTo>
                  <a:lnTo>
                    <a:pt x="15978" y="3255"/>
                  </a:lnTo>
                  <a:lnTo>
                    <a:pt x="16839" y="2515"/>
                  </a:lnTo>
                  <a:lnTo>
                    <a:pt x="17699" y="1923"/>
                  </a:lnTo>
                  <a:lnTo>
                    <a:pt x="18532" y="1332"/>
                  </a:lnTo>
                  <a:lnTo>
                    <a:pt x="19351" y="888"/>
                  </a:lnTo>
                  <a:lnTo>
                    <a:pt x="20129" y="518"/>
                  </a:lnTo>
                  <a:lnTo>
                    <a:pt x="20878" y="222"/>
                  </a:lnTo>
                  <a:lnTo>
                    <a:pt x="21600" y="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" name="Freeform 10"/>
            <p:cNvSpPr/>
            <p:nvPr/>
          </p:nvSpPr>
          <p:spPr>
            <a:xfrm>
              <a:off x="0" y="-1"/>
              <a:ext cx="8723377" cy="1331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89" y="9278"/>
                  </a:moveTo>
                  <a:lnTo>
                    <a:pt x="21389" y="9821"/>
                  </a:lnTo>
                  <a:lnTo>
                    <a:pt x="21189" y="10329"/>
                  </a:lnTo>
                  <a:lnTo>
                    <a:pt x="20978" y="10800"/>
                  </a:lnTo>
                  <a:lnTo>
                    <a:pt x="20762" y="11235"/>
                  </a:lnTo>
                  <a:lnTo>
                    <a:pt x="20541" y="11670"/>
                  </a:lnTo>
                  <a:lnTo>
                    <a:pt x="20309" y="12068"/>
                  </a:lnTo>
                  <a:lnTo>
                    <a:pt x="20071" y="12395"/>
                  </a:lnTo>
                  <a:lnTo>
                    <a:pt x="19824" y="12721"/>
                  </a:lnTo>
                  <a:lnTo>
                    <a:pt x="19565" y="13011"/>
                  </a:lnTo>
                  <a:lnTo>
                    <a:pt x="19297" y="13228"/>
                  </a:lnTo>
                  <a:lnTo>
                    <a:pt x="19017" y="13446"/>
                  </a:lnTo>
                  <a:lnTo>
                    <a:pt x="18727" y="13591"/>
                  </a:lnTo>
                  <a:lnTo>
                    <a:pt x="18427" y="13736"/>
                  </a:lnTo>
                  <a:lnTo>
                    <a:pt x="18111" y="13808"/>
                  </a:lnTo>
                  <a:lnTo>
                    <a:pt x="17784" y="13808"/>
                  </a:lnTo>
                  <a:lnTo>
                    <a:pt x="17441" y="13772"/>
                  </a:lnTo>
                  <a:lnTo>
                    <a:pt x="17083" y="13699"/>
                  </a:lnTo>
                  <a:lnTo>
                    <a:pt x="16714" y="13591"/>
                  </a:lnTo>
                  <a:lnTo>
                    <a:pt x="16329" y="13409"/>
                  </a:lnTo>
                  <a:lnTo>
                    <a:pt x="15923" y="13156"/>
                  </a:lnTo>
                  <a:lnTo>
                    <a:pt x="15502" y="12866"/>
                  </a:lnTo>
                  <a:lnTo>
                    <a:pt x="15064" y="12503"/>
                  </a:lnTo>
                  <a:lnTo>
                    <a:pt x="14611" y="12105"/>
                  </a:lnTo>
                  <a:lnTo>
                    <a:pt x="14136" y="11634"/>
                  </a:lnTo>
                  <a:lnTo>
                    <a:pt x="13641" y="11090"/>
                  </a:lnTo>
                  <a:lnTo>
                    <a:pt x="13130" y="10474"/>
                  </a:lnTo>
                  <a:lnTo>
                    <a:pt x="12592" y="9785"/>
                  </a:lnTo>
                  <a:lnTo>
                    <a:pt x="12039" y="9060"/>
                  </a:lnTo>
                  <a:lnTo>
                    <a:pt x="11459" y="8227"/>
                  </a:lnTo>
                  <a:lnTo>
                    <a:pt x="10863" y="7357"/>
                  </a:lnTo>
                  <a:lnTo>
                    <a:pt x="10241" y="6415"/>
                  </a:lnTo>
                  <a:lnTo>
                    <a:pt x="9593" y="5364"/>
                  </a:lnTo>
                  <a:lnTo>
                    <a:pt x="8950" y="4349"/>
                  </a:lnTo>
                  <a:lnTo>
                    <a:pt x="8328" y="3479"/>
                  </a:lnTo>
                  <a:lnTo>
                    <a:pt x="7732" y="2682"/>
                  </a:lnTo>
                  <a:lnTo>
                    <a:pt x="7163" y="2030"/>
                  </a:lnTo>
                  <a:lnTo>
                    <a:pt x="6620" y="1486"/>
                  </a:lnTo>
                  <a:lnTo>
                    <a:pt x="6098" y="1015"/>
                  </a:lnTo>
                  <a:lnTo>
                    <a:pt x="5603" y="652"/>
                  </a:lnTo>
                  <a:lnTo>
                    <a:pt x="5134" y="362"/>
                  </a:lnTo>
                  <a:lnTo>
                    <a:pt x="4681" y="181"/>
                  </a:lnTo>
                  <a:lnTo>
                    <a:pt x="4259" y="36"/>
                  </a:lnTo>
                  <a:lnTo>
                    <a:pt x="3853" y="0"/>
                  </a:lnTo>
                  <a:lnTo>
                    <a:pt x="3473" y="0"/>
                  </a:lnTo>
                  <a:lnTo>
                    <a:pt x="3115" y="72"/>
                  </a:lnTo>
                  <a:lnTo>
                    <a:pt x="2778" y="181"/>
                  </a:lnTo>
                  <a:lnTo>
                    <a:pt x="2461" y="362"/>
                  </a:lnTo>
                  <a:lnTo>
                    <a:pt x="2166" y="544"/>
                  </a:lnTo>
                  <a:lnTo>
                    <a:pt x="1887" y="797"/>
                  </a:lnTo>
                  <a:lnTo>
                    <a:pt x="1634" y="1051"/>
                  </a:lnTo>
                  <a:lnTo>
                    <a:pt x="1397" y="1341"/>
                  </a:lnTo>
                  <a:lnTo>
                    <a:pt x="1186" y="1667"/>
                  </a:lnTo>
                  <a:lnTo>
                    <a:pt x="986" y="1957"/>
                  </a:lnTo>
                  <a:lnTo>
                    <a:pt x="812" y="2283"/>
                  </a:lnTo>
                  <a:lnTo>
                    <a:pt x="654" y="2609"/>
                  </a:lnTo>
                  <a:lnTo>
                    <a:pt x="511" y="2899"/>
                  </a:lnTo>
                  <a:lnTo>
                    <a:pt x="390" y="3189"/>
                  </a:lnTo>
                  <a:lnTo>
                    <a:pt x="127" y="3914"/>
                  </a:lnTo>
                  <a:lnTo>
                    <a:pt x="0" y="4349"/>
                  </a:lnTo>
                  <a:lnTo>
                    <a:pt x="0" y="21600"/>
                  </a:lnTo>
                  <a:lnTo>
                    <a:pt x="21589" y="21600"/>
                  </a:lnTo>
                  <a:lnTo>
                    <a:pt x="21600" y="21491"/>
                  </a:lnTo>
                  <a:lnTo>
                    <a:pt x="21600" y="9242"/>
                  </a:lnTo>
                  <a:lnTo>
                    <a:pt x="21589" y="9278"/>
                  </a:lnTo>
                  <a:close/>
                </a:path>
              </a:pathLst>
            </a:custGeom>
            <a:solidFill>
              <a:schemeClr val="accent6">
                <a:hueOff val="-10717809"/>
                <a:satOff val="-95633"/>
                <a:lumOff val="5509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5" name="标题文本"/>
          <p:cNvSpPr txBox="1"/>
          <p:nvPr>
            <p:ph type="title"/>
          </p:nvPr>
        </p:nvSpPr>
        <p:spPr>
          <a:xfrm>
            <a:off x="685800" y="1600200"/>
            <a:ext cx="7772400" cy="1780109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6" name="正文级别 1…"/>
          <p:cNvSpPr txBox="1"/>
          <p:nvPr>
            <p:ph type="body" sz="quarter" idx="1"/>
          </p:nvPr>
        </p:nvSpPr>
        <p:spPr>
          <a:xfrm>
            <a:off x="1371600" y="3556001"/>
            <a:ext cx="6400800" cy="147320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1pPr>
            <a:lvl2pPr marL="0" indent="4572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2pPr>
            <a:lvl3pPr marL="0" indent="9144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3pPr>
            <a:lvl4pPr marL="0" indent="13716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4pPr>
            <a:lvl5pPr marL="0" indent="18288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正文级别 1…"/>
          <p:cNvSpPr txBox="1"/>
          <p:nvPr>
            <p:ph type="body" idx="1"/>
          </p:nvPr>
        </p:nvSpPr>
        <p:spPr>
          <a:xfrm>
            <a:off x="872067" y="2675466"/>
            <a:ext cx="7408334" cy="3450697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5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rgbClr val="0293E0"/>
              </a:gs>
              <a:gs pos="100000">
                <a:srgbClr val="83D3F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pPr>
          </a:p>
        </p:txBody>
      </p:sp>
      <p:sp>
        <p:nvSpPr>
          <p:cNvPr id="44" name="Freeform 14"/>
          <p:cNvSpPr/>
          <p:nvPr/>
        </p:nvSpPr>
        <p:spPr>
          <a:xfrm>
            <a:off x="6047437" y="4203591"/>
            <a:ext cx="2876431" cy="714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552" y="0"/>
                </a:moveTo>
                <a:lnTo>
                  <a:pt x="20642" y="607"/>
                </a:lnTo>
                <a:lnTo>
                  <a:pt x="19716" y="1282"/>
                </a:lnTo>
                <a:lnTo>
                  <a:pt x="18774" y="2025"/>
                </a:lnTo>
                <a:lnTo>
                  <a:pt x="17800" y="2767"/>
                </a:lnTo>
                <a:lnTo>
                  <a:pt x="16811" y="3645"/>
                </a:lnTo>
                <a:lnTo>
                  <a:pt x="15789" y="4522"/>
                </a:lnTo>
                <a:lnTo>
                  <a:pt x="14751" y="5535"/>
                </a:lnTo>
                <a:lnTo>
                  <a:pt x="13682" y="6547"/>
                </a:lnTo>
                <a:lnTo>
                  <a:pt x="11750" y="8505"/>
                </a:lnTo>
                <a:lnTo>
                  <a:pt x="9866" y="10260"/>
                </a:lnTo>
                <a:lnTo>
                  <a:pt x="8062" y="11880"/>
                </a:lnTo>
                <a:lnTo>
                  <a:pt x="6322" y="13433"/>
                </a:lnTo>
                <a:lnTo>
                  <a:pt x="4662" y="14783"/>
                </a:lnTo>
                <a:lnTo>
                  <a:pt x="3049" y="15998"/>
                </a:lnTo>
                <a:lnTo>
                  <a:pt x="1501" y="17145"/>
                </a:lnTo>
                <a:lnTo>
                  <a:pt x="0" y="18158"/>
                </a:lnTo>
                <a:lnTo>
                  <a:pt x="1038" y="18765"/>
                </a:lnTo>
                <a:lnTo>
                  <a:pt x="2027" y="19305"/>
                </a:lnTo>
                <a:lnTo>
                  <a:pt x="2985" y="19778"/>
                </a:lnTo>
                <a:lnTo>
                  <a:pt x="3927" y="20183"/>
                </a:lnTo>
                <a:lnTo>
                  <a:pt x="4837" y="20588"/>
                </a:lnTo>
                <a:lnTo>
                  <a:pt x="5715" y="20858"/>
                </a:lnTo>
                <a:lnTo>
                  <a:pt x="6561" y="21128"/>
                </a:lnTo>
                <a:lnTo>
                  <a:pt x="7392" y="21330"/>
                </a:lnTo>
                <a:lnTo>
                  <a:pt x="8206" y="21465"/>
                </a:lnTo>
                <a:lnTo>
                  <a:pt x="8988" y="21533"/>
                </a:lnTo>
                <a:lnTo>
                  <a:pt x="9738" y="21600"/>
                </a:lnTo>
                <a:lnTo>
                  <a:pt x="10473" y="21600"/>
                </a:lnTo>
                <a:lnTo>
                  <a:pt x="11191" y="21533"/>
                </a:lnTo>
                <a:lnTo>
                  <a:pt x="11894" y="21465"/>
                </a:lnTo>
                <a:lnTo>
                  <a:pt x="12564" y="21330"/>
                </a:lnTo>
                <a:lnTo>
                  <a:pt x="13219" y="21128"/>
                </a:lnTo>
                <a:lnTo>
                  <a:pt x="13841" y="20925"/>
                </a:lnTo>
                <a:lnTo>
                  <a:pt x="14464" y="20655"/>
                </a:lnTo>
                <a:lnTo>
                  <a:pt x="15645" y="19980"/>
                </a:lnTo>
                <a:lnTo>
                  <a:pt x="16763" y="19170"/>
                </a:lnTo>
                <a:lnTo>
                  <a:pt x="17816" y="18225"/>
                </a:lnTo>
                <a:lnTo>
                  <a:pt x="18327" y="17685"/>
                </a:lnTo>
                <a:lnTo>
                  <a:pt x="18822" y="17145"/>
                </a:lnTo>
                <a:lnTo>
                  <a:pt x="19780" y="15930"/>
                </a:lnTo>
                <a:lnTo>
                  <a:pt x="20690" y="14580"/>
                </a:lnTo>
                <a:lnTo>
                  <a:pt x="21568" y="13163"/>
                </a:lnTo>
                <a:lnTo>
                  <a:pt x="21600" y="13095"/>
                </a:lnTo>
                <a:lnTo>
                  <a:pt x="21600" y="0"/>
                </a:lnTo>
                <a:lnTo>
                  <a:pt x="21552" y="0"/>
                </a:lnTo>
                <a:close/>
              </a:path>
            </a:pathLst>
          </a:custGeom>
          <a:solidFill>
            <a:srgbClr val="C6E7FC">
              <a:alpha val="29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5" name="Freeform 18"/>
          <p:cNvSpPr/>
          <p:nvPr/>
        </p:nvSpPr>
        <p:spPr>
          <a:xfrm>
            <a:off x="2619319" y="4075290"/>
            <a:ext cx="5544517" cy="8501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0239"/>
                </a:moveTo>
                <a:lnTo>
                  <a:pt x="21128" y="19843"/>
                </a:lnTo>
                <a:lnTo>
                  <a:pt x="20639" y="19446"/>
                </a:lnTo>
                <a:lnTo>
                  <a:pt x="19621" y="18482"/>
                </a:lnTo>
                <a:lnTo>
                  <a:pt x="18544" y="17291"/>
                </a:lnTo>
                <a:lnTo>
                  <a:pt x="17409" y="15987"/>
                </a:lnTo>
                <a:lnTo>
                  <a:pt x="16208" y="14400"/>
                </a:lnTo>
                <a:lnTo>
                  <a:pt x="14941" y="12643"/>
                </a:lnTo>
                <a:lnTo>
                  <a:pt x="13608" y="10602"/>
                </a:lnTo>
                <a:lnTo>
                  <a:pt x="12200" y="8391"/>
                </a:lnTo>
                <a:lnTo>
                  <a:pt x="11645" y="7540"/>
                </a:lnTo>
                <a:lnTo>
                  <a:pt x="11106" y="6690"/>
                </a:lnTo>
                <a:lnTo>
                  <a:pt x="10063" y="5216"/>
                </a:lnTo>
                <a:lnTo>
                  <a:pt x="9558" y="4592"/>
                </a:lnTo>
                <a:lnTo>
                  <a:pt x="9069" y="3969"/>
                </a:lnTo>
                <a:lnTo>
                  <a:pt x="8589" y="3402"/>
                </a:lnTo>
                <a:lnTo>
                  <a:pt x="8117" y="2891"/>
                </a:lnTo>
                <a:lnTo>
                  <a:pt x="7661" y="2438"/>
                </a:lnTo>
                <a:lnTo>
                  <a:pt x="7206" y="2041"/>
                </a:lnTo>
                <a:lnTo>
                  <a:pt x="6344" y="1304"/>
                </a:lnTo>
                <a:lnTo>
                  <a:pt x="5524" y="794"/>
                </a:lnTo>
                <a:lnTo>
                  <a:pt x="4754" y="397"/>
                </a:lnTo>
                <a:lnTo>
                  <a:pt x="4017" y="113"/>
                </a:lnTo>
                <a:lnTo>
                  <a:pt x="3321" y="0"/>
                </a:lnTo>
                <a:lnTo>
                  <a:pt x="2667" y="0"/>
                </a:lnTo>
                <a:lnTo>
                  <a:pt x="2054" y="113"/>
                </a:lnTo>
                <a:lnTo>
                  <a:pt x="1483" y="283"/>
                </a:lnTo>
                <a:lnTo>
                  <a:pt x="952" y="567"/>
                </a:lnTo>
                <a:lnTo>
                  <a:pt x="456" y="907"/>
                </a:lnTo>
                <a:lnTo>
                  <a:pt x="0" y="1361"/>
                </a:lnTo>
                <a:lnTo>
                  <a:pt x="638" y="1871"/>
                </a:lnTo>
                <a:lnTo>
                  <a:pt x="1300" y="2438"/>
                </a:lnTo>
                <a:lnTo>
                  <a:pt x="1988" y="3175"/>
                </a:lnTo>
                <a:lnTo>
                  <a:pt x="2700" y="3969"/>
                </a:lnTo>
                <a:lnTo>
                  <a:pt x="3437" y="4932"/>
                </a:lnTo>
                <a:lnTo>
                  <a:pt x="4199" y="5953"/>
                </a:lnTo>
                <a:lnTo>
                  <a:pt x="4994" y="7087"/>
                </a:lnTo>
                <a:lnTo>
                  <a:pt x="5806" y="8391"/>
                </a:lnTo>
                <a:lnTo>
                  <a:pt x="7272" y="10715"/>
                </a:lnTo>
                <a:lnTo>
                  <a:pt x="8663" y="12756"/>
                </a:lnTo>
                <a:lnTo>
                  <a:pt x="9972" y="14627"/>
                </a:lnTo>
                <a:lnTo>
                  <a:pt x="10610" y="15420"/>
                </a:lnTo>
                <a:lnTo>
                  <a:pt x="11214" y="16214"/>
                </a:lnTo>
                <a:lnTo>
                  <a:pt x="11810" y="16951"/>
                </a:lnTo>
                <a:lnTo>
                  <a:pt x="12390" y="17575"/>
                </a:lnTo>
                <a:lnTo>
                  <a:pt x="12953" y="18198"/>
                </a:lnTo>
                <a:lnTo>
                  <a:pt x="13500" y="18765"/>
                </a:lnTo>
                <a:lnTo>
                  <a:pt x="14030" y="19219"/>
                </a:lnTo>
                <a:lnTo>
                  <a:pt x="14544" y="19672"/>
                </a:lnTo>
                <a:lnTo>
                  <a:pt x="15040" y="20069"/>
                </a:lnTo>
                <a:lnTo>
                  <a:pt x="15529" y="20466"/>
                </a:lnTo>
                <a:lnTo>
                  <a:pt x="16001" y="20750"/>
                </a:lnTo>
                <a:lnTo>
                  <a:pt x="16457" y="20976"/>
                </a:lnTo>
                <a:lnTo>
                  <a:pt x="16896" y="21203"/>
                </a:lnTo>
                <a:lnTo>
                  <a:pt x="17326" y="21373"/>
                </a:lnTo>
                <a:lnTo>
                  <a:pt x="17749" y="21487"/>
                </a:lnTo>
                <a:lnTo>
                  <a:pt x="18155" y="21600"/>
                </a:lnTo>
                <a:lnTo>
                  <a:pt x="18925" y="21600"/>
                </a:lnTo>
                <a:lnTo>
                  <a:pt x="19298" y="21543"/>
                </a:lnTo>
                <a:lnTo>
                  <a:pt x="19654" y="21487"/>
                </a:lnTo>
                <a:lnTo>
                  <a:pt x="20002" y="21373"/>
                </a:lnTo>
                <a:lnTo>
                  <a:pt x="20341" y="21203"/>
                </a:lnTo>
                <a:lnTo>
                  <a:pt x="20672" y="20976"/>
                </a:lnTo>
                <a:lnTo>
                  <a:pt x="21302" y="20523"/>
                </a:lnTo>
                <a:lnTo>
                  <a:pt x="21600" y="20239"/>
                </a:lnTo>
                <a:close/>
              </a:path>
            </a:pathLst>
          </a:custGeom>
          <a:solidFill>
            <a:srgbClr val="C6E7FC">
              <a:alpha val="4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6" name="Freeform 22"/>
          <p:cNvSpPr/>
          <p:nvPr/>
        </p:nvSpPr>
        <p:spPr>
          <a:xfrm>
            <a:off x="2828728" y="4087562"/>
            <a:ext cx="5467980" cy="774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79"/>
                </a:moveTo>
                <a:lnTo>
                  <a:pt x="76" y="2054"/>
                </a:lnTo>
                <a:lnTo>
                  <a:pt x="302" y="1743"/>
                </a:lnTo>
                <a:lnTo>
                  <a:pt x="689" y="1307"/>
                </a:lnTo>
                <a:lnTo>
                  <a:pt x="941" y="1058"/>
                </a:lnTo>
                <a:lnTo>
                  <a:pt x="1235" y="809"/>
                </a:lnTo>
                <a:lnTo>
                  <a:pt x="1562" y="622"/>
                </a:lnTo>
                <a:lnTo>
                  <a:pt x="1940" y="436"/>
                </a:lnTo>
                <a:lnTo>
                  <a:pt x="2351" y="249"/>
                </a:lnTo>
                <a:lnTo>
                  <a:pt x="2813" y="124"/>
                </a:lnTo>
                <a:lnTo>
                  <a:pt x="3317" y="62"/>
                </a:lnTo>
                <a:lnTo>
                  <a:pt x="3863" y="0"/>
                </a:lnTo>
                <a:lnTo>
                  <a:pt x="4451" y="62"/>
                </a:lnTo>
                <a:lnTo>
                  <a:pt x="5081" y="187"/>
                </a:lnTo>
                <a:lnTo>
                  <a:pt x="5761" y="436"/>
                </a:lnTo>
                <a:lnTo>
                  <a:pt x="6483" y="747"/>
                </a:lnTo>
                <a:lnTo>
                  <a:pt x="7248" y="1245"/>
                </a:lnTo>
                <a:lnTo>
                  <a:pt x="8062" y="1805"/>
                </a:lnTo>
                <a:lnTo>
                  <a:pt x="8927" y="2490"/>
                </a:lnTo>
                <a:lnTo>
                  <a:pt x="9834" y="3299"/>
                </a:lnTo>
                <a:lnTo>
                  <a:pt x="10792" y="4295"/>
                </a:lnTo>
                <a:lnTo>
                  <a:pt x="11791" y="5416"/>
                </a:lnTo>
                <a:lnTo>
                  <a:pt x="12841" y="6723"/>
                </a:lnTo>
                <a:lnTo>
                  <a:pt x="13941" y="8279"/>
                </a:lnTo>
                <a:lnTo>
                  <a:pt x="15091" y="9960"/>
                </a:lnTo>
                <a:lnTo>
                  <a:pt x="16292" y="11827"/>
                </a:lnTo>
                <a:lnTo>
                  <a:pt x="17544" y="13944"/>
                </a:lnTo>
                <a:lnTo>
                  <a:pt x="18845" y="16247"/>
                </a:lnTo>
                <a:lnTo>
                  <a:pt x="20198" y="18799"/>
                </a:lnTo>
                <a:lnTo>
                  <a:pt x="21600" y="21600"/>
                </a:lnTo>
              </a:path>
            </a:pathLst>
          </a:custGeom>
          <a:ln w="3175">
            <a:solidFill>
              <a:schemeClr val="accent6">
                <a:hueOff val="-10717809"/>
                <a:satOff val="-95633"/>
                <a:lumOff val="55098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47" name="Freeform 26"/>
          <p:cNvSpPr/>
          <p:nvPr/>
        </p:nvSpPr>
        <p:spPr>
          <a:xfrm>
            <a:off x="5609488" y="4074174"/>
            <a:ext cx="3308002" cy="651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625" y="20712"/>
                </a:lnTo>
                <a:lnTo>
                  <a:pt x="2332" y="18419"/>
                </a:lnTo>
                <a:lnTo>
                  <a:pt x="3512" y="16866"/>
                </a:lnTo>
                <a:lnTo>
                  <a:pt x="4872" y="15164"/>
                </a:lnTo>
                <a:lnTo>
                  <a:pt x="6386" y="13315"/>
                </a:lnTo>
                <a:lnTo>
                  <a:pt x="8010" y="11318"/>
                </a:lnTo>
                <a:lnTo>
                  <a:pt x="9731" y="9395"/>
                </a:lnTo>
                <a:lnTo>
                  <a:pt x="11494" y="7471"/>
                </a:lnTo>
                <a:lnTo>
                  <a:pt x="13299" y="5696"/>
                </a:lnTo>
                <a:lnTo>
                  <a:pt x="15089" y="3995"/>
                </a:lnTo>
                <a:lnTo>
                  <a:pt x="15978" y="3255"/>
                </a:lnTo>
                <a:lnTo>
                  <a:pt x="16839" y="2515"/>
                </a:lnTo>
                <a:lnTo>
                  <a:pt x="17699" y="1923"/>
                </a:lnTo>
                <a:lnTo>
                  <a:pt x="18532" y="1332"/>
                </a:lnTo>
                <a:lnTo>
                  <a:pt x="19351" y="888"/>
                </a:lnTo>
                <a:lnTo>
                  <a:pt x="20129" y="518"/>
                </a:lnTo>
                <a:lnTo>
                  <a:pt x="20878" y="222"/>
                </a:lnTo>
                <a:lnTo>
                  <a:pt x="21600" y="0"/>
                </a:lnTo>
              </a:path>
            </a:pathLst>
          </a:custGeom>
          <a:ln w="3175">
            <a:solidFill>
              <a:schemeClr val="accent6">
                <a:hueOff val="-10717809"/>
                <a:satOff val="-95633"/>
                <a:lumOff val="55098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48" name="Freeform 10"/>
          <p:cNvSpPr/>
          <p:nvPr/>
        </p:nvSpPr>
        <p:spPr>
          <a:xfrm>
            <a:off x="211665" y="4058554"/>
            <a:ext cx="8723377" cy="1329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589" y="9278"/>
                </a:moveTo>
                <a:lnTo>
                  <a:pt x="21389" y="9821"/>
                </a:lnTo>
                <a:lnTo>
                  <a:pt x="21189" y="10329"/>
                </a:lnTo>
                <a:lnTo>
                  <a:pt x="20978" y="10800"/>
                </a:lnTo>
                <a:lnTo>
                  <a:pt x="20762" y="11235"/>
                </a:lnTo>
                <a:lnTo>
                  <a:pt x="20541" y="11670"/>
                </a:lnTo>
                <a:lnTo>
                  <a:pt x="20309" y="12068"/>
                </a:lnTo>
                <a:lnTo>
                  <a:pt x="20071" y="12395"/>
                </a:lnTo>
                <a:lnTo>
                  <a:pt x="19824" y="12721"/>
                </a:lnTo>
                <a:lnTo>
                  <a:pt x="19565" y="13011"/>
                </a:lnTo>
                <a:lnTo>
                  <a:pt x="19297" y="13228"/>
                </a:lnTo>
                <a:lnTo>
                  <a:pt x="19017" y="13446"/>
                </a:lnTo>
                <a:lnTo>
                  <a:pt x="18727" y="13591"/>
                </a:lnTo>
                <a:lnTo>
                  <a:pt x="18427" y="13736"/>
                </a:lnTo>
                <a:lnTo>
                  <a:pt x="18111" y="13808"/>
                </a:lnTo>
                <a:lnTo>
                  <a:pt x="17784" y="13808"/>
                </a:lnTo>
                <a:lnTo>
                  <a:pt x="17441" y="13772"/>
                </a:lnTo>
                <a:lnTo>
                  <a:pt x="17083" y="13699"/>
                </a:lnTo>
                <a:lnTo>
                  <a:pt x="16714" y="13591"/>
                </a:lnTo>
                <a:lnTo>
                  <a:pt x="16329" y="13409"/>
                </a:lnTo>
                <a:lnTo>
                  <a:pt x="15923" y="13156"/>
                </a:lnTo>
                <a:lnTo>
                  <a:pt x="15502" y="12866"/>
                </a:lnTo>
                <a:lnTo>
                  <a:pt x="15064" y="12503"/>
                </a:lnTo>
                <a:lnTo>
                  <a:pt x="14611" y="12105"/>
                </a:lnTo>
                <a:lnTo>
                  <a:pt x="14136" y="11634"/>
                </a:lnTo>
                <a:lnTo>
                  <a:pt x="13641" y="11090"/>
                </a:lnTo>
                <a:lnTo>
                  <a:pt x="13130" y="10474"/>
                </a:lnTo>
                <a:lnTo>
                  <a:pt x="12592" y="9785"/>
                </a:lnTo>
                <a:lnTo>
                  <a:pt x="12039" y="9060"/>
                </a:lnTo>
                <a:lnTo>
                  <a:pt x="11459" y="8227"/>
                </a:lnTo>
                <a:lnTo>
                  <a:pt x="10863" y="7357"/>
                </a:lnTo>
                <a:lnTo>
                  <a:pt x="10241" y="6415"/>
                </a:lnTo>
                <a:lnTo>
                  <a:pt x="9593" y="5364"/>
                </a:lnTo>
                <a:lnTo>
                  <a:pt x="8950" y="4349"/>
                </a:lnTo>
                <a:lnTo>
                  <a:pt x="8328" y="3479"/>
                </a:lnTo>
                <a:lnTo>
                  <a:pt x="7732" y="2682"/>
                </a:lnTo>
                <a:lnTo>
                  <a:pt x="7163" y="2030"/>
                </a:lnTo>
                <a:lnTo>
                  <a:pt x="6620" y="1486"/>
                </a:lnTo>
                <a:lnTo>
                  <a:pt x="6098" y="1015"/>
                </a:lnTo>
                <a:lnTo>
                  <a:pt x="5603" y="652"/>
                </a:lnTo>
                <a:lnTo>
                  <a:pt x="5134" y="362"/>
                </a:lnTo>
                <a:lnTo>
                  <a:pt x="4681" y="181"/>
                </a:lnTo>
                <a:lnTo>
                  <a:pt x="4259" y="36"/>
                </a:lnTo>
                <a:lnTo>
                  <a:pt x="3853" y="0"/>
                </a:lnTo>
                <a:lnTo>
                  <a:pt x="3473" y="0"/>
                </a:lnTo>
                <a:lnTo>
                  <a:pt x="3115" y="72"/>
                </a:lnTo>
                <a:lnTo>
                  <a:pt x="2778" y="181"/>
                </a:lnTo>
                <a:lnTo>
                  <a:pt x="2461" y="362"/>
                </a:lnTo>
                <a:lnTo>
                  <a:pt x="2166" y="544"/>
                </a:lnTo>
                <a:lnTo>
                  <a:pt x="1887" y="797"/>
                </a:lnTo>
                <a:lnTo>
                  <a:pt x="1634" y="1051"/>
                </a:lnTo>
                <a:lnTo>
                  <a:pt x="1397" y="1341"/>
                </a:lnTo>
                <a:lnTo>
                  <a:pt x="1186" y="1667"/>
                </a:lnTo>
                <a:lnTo>
                  <a:pt x="986" y="1957"/>
                </a:lnTo>
                <a:lnTo>
                  <a:pt x="812" y="2283"/>
                </a:lnTo>
                <a:lnTo>
                  <a:pt x="654" y="2609"/>
                </a:lnTo>
                <a:lnTo>
                  <a:pt x="511" y="2899"/>
                </a:lnTo>
                <a:lnTo>
                  <a:pt x="390" y="3189"/>
                </a:lnTo>
                <a:lnTo>
                  <a:pt x="127" y="3914"/>
                </a:lnTo>
                <a:lnTo>
                  <a:pt x="0" y="4349"/>
                </a:lnTo>
                <a:lnTo>
                  <a:pt x="0" y="21600"/>
                </a:lnTo>
                <a:lnTo>
                  <a:pt x="21589" y="21600"/>
                </a:lnTo>
                <a:lnTo>
                  <a:pt x="21600" y="21491"/>
                </a:lnTo>
                <a:lnTo>
                  <a:pt x="21600" y="9242"/>
                </a:lnTo>
                <a:lnTo>
                  <a:pt x="21589" y="9278"/>
                </a:lnTo>
                <a:close/>
              </a:path>
            </a:pathLst>
          </a:custGeom>
          <a:solidFill>
            <a:schemeClr val="accent6">
              <a:hueOff val="-10717809"/>
              <a:satOff val="-95633"/>
              <a:lumOff val="55098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9" name="标题文本"/>
          <p:cNvSpPr txBox="1"/>
          <p:nvPr>
            <p:ph type="title"/>
          </p:nvPr>
        </p:nvSpPr>
        <p:spPr>
          <a:xfrm>
            <a:off x="690032" y="2463560"/>
            <a:ext cx="7772401" cy="1524001"/>
          </a:xfrm>
          <a:prstGeom prst="rect">
            <a:avLst/>
          </a:prstGeom>
        </p:spPr>
        <p:txBody>
          <a:bodyPr anchor="t"/>
          <a:lstStyle/>
          <a:p>
            <a:pPr/>
            <a:r>
              <a:t>标题文本</a:t>
            </a:r>
          </a:p>
        </p:txBody>
      </p:sp>
      <p:sp>
        <p:nvSpPr>
          <p:cNvPr id="50" name="正文级别 1…"/>
          <p:cNvSpPr txBox="1"/>
          <p:nvPr>
            <p:ph type="body" sz="quarter" idx="1"/>
          </p:nvPr>
        </p:nvSpPr>
        <p:spPr>
          <a:xfrm>
            <a:off x="1367364" y="1437448"/>
            <a:ext cx="6417735" cy="939801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1pPr>
            <a:lvl2pPr marL="0" indent="4572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2pPr>
            <a:lvl3pPr marL="0" indent="9144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3pPr>
            <a:lvl4pPr marL="0" indent="13716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4pPr>
            <a:lvl5pPr marL="0" indent="18288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9" name="正文级别 1…"/>
          <p:cNvSpPr txBox="1"/>
          <p:nvPr>
            <p:ph type="body" sz="half" idx="1"/>
          </p:nvPr>
        </p:nvSpPr>
        <p:spPr>
          <a:xfrm>
            <a:off x="676655" y="2679192"/>
            <a:ext cx="3822192" cy="3447289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8" name="正文级别 1…"/>
          <p:cNvSpPr txBox="1"/>
          <p:nvPr>
            <p:ph type="body" sz="quarter" idx="1"/>
          </p:nvPr>
        </p:nvSpPr>
        <p:spPr>
          <a:xfrm>
            <a:off x="676655" y="2678114"/>
            <a:ext cx="3822193" cy="639763"/>
          </a:xfrm>
          <a:prstGeom prst="rect">
            <a:avLst/>
          </a:prstGeom>
        </p:spPr>
        <p:txBody>
          <a:bodyPr anchor="ctr"/>
          <a:lstStyle>
            <a:lvl1pPr marL="0" indent="0" algn="ctr">
              <a:buClrTx/>
              <a:buSzTx/>
              <a:buFontTx/>
              <a:buNone/>
            </a:lvl1pPr>
            <a:lvl2pPr marL="0" indent="457200" algn="ctr">
              <a:buClrTx/>
              <a:buSzTx/>
              <a:buFontTx/>
              <a:buNone/>
            </a:lvl2pPr>
            <a:lvl3pPr marL="0" indent="914400" algn="ctr">
              <a:buClrTx/>
              <a:buSzTx/>
              <a:buFontTx/>
              <a:buNone/>
            </a:lvl3pPr>
            <a:lvl4pPr marL="0" indent="1371600" algn="ctr">
              <a:buClrTx/>
              <a:buSzTx/>
              <a:buFontTx/>
              <a:buNone/>
            </a:lvl4pPr>
            <a:lvl5pPr marL="0" indent="1828800" algn="ctr">
              <a:buClrTx/>
              <a:buSzTx/>
              <a:buFont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9" name="Text Placeholder 4"/>
          <p:cNvSpPr/>
          <p:nvPr>
            <p:ph type="body" sz="quarter" idx="13"/>
          </p:nvPr>
        </p:nvSpPr>
        <p:spPr>
          <a:xfrm>
            <a:off x="4648200" y="2678113"/>
            <a:ext cx="3822192" cy="639763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ClrTx/>
              <a:buSzTx/>
              <a:buFontTx/>
              <a:buNone/>
            </a:pPr>
          </a:p>
        </p:txBody>
      </p:sp>
      <p:sp>
        <p:nvSpPr>
          <p:cNvPr id="7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rgbClr val="0293E0"/>
              </a:gs>
              <a:gs pos="90000">
                <a:srgbClr val="83D3F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pPr>
          </a:p>
        </p:txBody>
      </p:sp>
      <p:grpSp>
        <p:nvGrpSpPr>
          <p:cNvPr id="91" name="Group 5"/>
          <p:cNvGrpSpPr/>
          <p:nvPr/>
        </p:nvGrpSpPr>
        <p:grpSpPr>
          <a:xfrm>
            <a:off x="211665" y="714191"/>
            <a:ext cx="8723377" cy="1329874"/>
            <a:chOff x="0" y="0"/>
            <a:chExt cx="8723376" cy="1329873"/>
          </a:xfrm>
        </p:grpSpPr>
        <p:sp>
          <p:nvSpPr>
            <p:cNvPr id="86" name="Freeform 14"/>
            <p:cNvSpPr/>
            <p:nvPr/>
          </p:nvSpPr>
          <p:spPr>
            <a:xfrm>
              <a:off x="5835772" y="145036"/>
              <a:ext cx="2876430" cy="7140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52" y="0"/>
                  </a:moveTo>
                  <a:lnTo>
                    <a:pt x="20642" y="608"/>
                  </a:lnTo>
                  <a:lnTo>
                    <a:pt x="19716" y="1283"/>
                  </a:lnTo>
                  <a:lnTo>
                    <a:pt x="18774" y="2025"/>
                  </a:lnTo>
                  <a:lnTo>
                    <a:pt x="17800" y="2768"/>
                  </a:lnTo>
                  <a:lnTo>
                    <a:pt x="16811" y="3645"/>
                  </a:lnTo>
                  <a:lnTo>
                    <a:pt x="15789" y="4523"/>
                  </a:lnTo>
                  <a:lnTo>
                    <a:pt x="14751" y="5535"/>
                  </a:lnTo>
                  <a:lnTo>
                    <a:pt x="13682" y="6548"/>
                  </a:lnTo>
                  <a:lnTo>
                    <a:pt x="11750" y="8505"/>
                  </a:lnTo>
                  <a:lnTo>
                    <a:pt x="9866" y="10260"/>
                  </a:lnTo>
                  <a:lnTo>
                    <a:pt x="8062" y="11880"/>
                  </a:lnTo>
                  <a:lnTo>
                    <a:pt x="6322" y="13432"/>
                  </a:lnTo>
                  <a:lnTo>
                    <a:pt x="4662" y="14782"/>
                  </a:lnTo>
                  <a:lnTo>
                    <a:pt x="3049" y="15997"/>
                  </a:lnTo>
                  <a:lnTo>
                    <a:pt x="1501" y="17145"/>
                  </a:lnTo>
                  <a:lnTo>
                    <a:pt x="0" y="18157"/>
                  </a:lnTo>
                  <a:lnTo>
                    <a:pt x="1038" y="18765"/>
                  </a:lnTo>
                  <a:lnTo>
                    <a:pt x="2027" y="19305"/>
                  </a:lnTo>
                  <a:lnTo>
                    <a:pt x="2985" y="19777"/>
                  </a:lnTo>
                  <a:lnTo>
                    <a:pt x="3927" y="20182"/>
                  </a:lnTo>
                  <a:lnTo>
                    <a:pt x="4837" y="20587"/>
                  </a:lnTo>
                  <a:lnTo>
                    <a:pt x="5715" y="20857"/>
                  </a:lnTo>
                  <a:lnTo>
                    <a:pt x="6561" y="21127"/>
                  </a:lnTo>
                  <a:lnTo>
                    <a:pt x="7392" y="21330"/>
                  </a:lnTo>
                  <a:lnTo>
                    <a:pt x="8206" y="21465"/>
                  </a:lnTo>
                  <a:lnTo>
                    <a:pt x="8988" y="21532"/>
                  </a:lnTo>
                  <a:lnTo>
                    <a:pt x="9738" y="21600"/>
                  </a:lnTo>
                  <a:lnTo>
                    <a:pt x="10473" y="21600"/>
                  </a:lnTo>
                  <a:lnTo>
                    <a:pt x="11191" y="21532"/>
                  </a:lnTo>
                  <a:lnTo>
                    <a:pt x="11894" y="21465"/>
                  </a:lnTo>
                  <a:lnTo>
                    <a:pt x="12564" y="21330"/>
                  </a:lnTo>
                  <a:lnTo>
                    <a:pt x="13219" y="21127"/>
                  </a:lnTo>
                  <a:lnTo>
                    <a:pt x="13841" y="20925"/>
                  </a:lnTo>
                  <a:lnTo>
                    <a:pt x="14464" y="20655"/>
                  </a:lnTo>
                  <a:lnTo>
                    <a:pt x="15645" y="19980"/>
                  </a:lnTo>
                  <a:lnTo>
                    <a:pt x="16763" y="19170"/>
                  </a:lnTo>
                  <a:lnTo>
                    <a:pt x="17816" y="18225"/>
                  </a:lnTo>
                  <a:lnTo>
                    <a:pt x="18327" y="17685"/>
                  </a:lnTo>
                  <a:lnTo>
                    <a:pt x="18822" y="17145"/>
                  </a:lnTo>
                  <a:lnTo>
                    <a:pt x="19780" y="15930"/>
                  </a:lnTo>
                  <a:lnTo>
                    <a:pt x="20690" y="14580"/>
                  </a:lnTo>
                  <a:lnTo>
                    <a:pt x="21568" y="13162"/>
                  </a:lnTo>
                  <a:lnTo>
                    <a:pt x="21600" y="13095"/>
                  </a:lnTo>
                  <a:lnTo>
                    <a:pt x="21600" y="0"/>
                  </a:lnTo>
                  <a:lnTo>
                    <a:pt x="21552" y="0"/>
                  </a:lnTo>
                  <a:close/>
                </a:path>
              </a:pathLst>
            </a:custGeom>
            <a:solidFill>
              <a:srgbClr val="C6E7FC">
                <a:alpha val="29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7" name="Freeform 18"/>
            <p:cNvSpPr/>
            <p:nvPr/>
          </p:nvSpPr>
          <p:spPr>
            <a:xfrm>
              <a:off x="2407654" y="16734"/>
              <a:ext cx="5544516" cy="8501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0239"/>
                  </a:moveTo>
                  <a:lnTo>
                    <a:pt x="21128" y="19843"/>
                  </a:lnTo>
                  <a:lnTo>
                    <a:pt x="20639" y="19446"/>
                  </a:lnTo>
                  <a:lnTo>
                    <a:pt x="19621" y="18482"/>
                  </a:lnTo>
                  <a:lnTo>
                    <a:pt x="18544" y="17291"/>
                  </a:lnTo>
                  <a:lnTo>
                    <a:pt x="17409" y="15987"/>
                  </a:lnTo>
                  <a:lnTo>
                    <a:pt x="16208" y="14400"/>
                  </a:lnTo>
                  <a:lnTo>
                    <a:pt x="14941" y="12643"/>
                  </a:lnTo>
                  <a:lnTo>
                    <a:pt x="13608" y="10602"/>
                  </a:lnTo>
                  <a:lnTo>
                    <a:pt x="12200" y="8391"/>
                  </a:lnTo>
                  <a:lnTo>
                    <a:pt x="11645" y="7540"/>
                  </a:lnTo>
                  <a:lnTo>
                    <a:pt x="11106" y="6690"/>
                  </a:lnTo>
                  <a:lnTo>
                    <a:pt x="10063" y="5216"/>
                  </a:lnTo>
                  <a:lnTo>
                    <a:pt x="9558" y="4592"/>
                  </a:lnTo>
                  <a:lnTo>
                    <a:pt x="9069" y="3969"/>
                  </a:lnTo>
                  <a:lnTo>
                    <a:pt x="8589" y="3402"/>
                  </a:lnTo>
                  <a:lnTo>
                    <a:pt x="8117" y="2891"/>
                  </a:lnTo>
                  <a:lnTo>
                    <a:pt x="7661" y="2438"/>
                  </a:lnTo>
                  <a:lnTo>
                    <a:pt x="7206" y="2041"/>
                  </a:lnTo>
                  <a:lnTo>
                    <a:pt x="6344" y="1304"/>
                  </a:lnTo>
                  <a:lnTo>
                    <a:pt x="5524" y="794"/>
                  </a:lnTo>
                  <a:lnTo>
                    <a:pt x="4754" y="397"/>
                  </a:lnTo>
                  <a:lnTo>
                    <a:pt x="4017" y="113"/>
                  </a:lnTo>
                  <a:lnTo>
                    <a:pt x="3321" y="0"/>
                  </a:lnTo>
                  <a:lnTo>
                    <a:pt x="2667" y="0"/>
                  </a:lnTo>
                  <a:lnTo>
                    <a:pt x="2054" y="113"/>
                  </a:lnTo>
                  <a:lnTo>
                    <a:pt x="1483" y="283"/>
                  </a:lnTo>
                  <a:lnTo>
                    <a:pt x="952" y="567"/>
                  </a:lnTo>
                  <a:lnTo>
                    <a:pt x="456" y="907"/>
                  </a:lnTo>
                  <a:lnTo>
                    <a:pt x="0" y="1361"/>
                  </a:lnTo>
                  <a:lnTo>
                    <a:pt x="638" y="1871"/>
                  </a:lnTo>
                  <a:lnTo>
                    <a:pt x="1300" y="2438"/>
                  </a:lnTo>
                  <a:lnTo>
                    <a:pt x="1988" y="3175"/>
                  </a:lnTo>
                  <a:lnTo>
                    <a:pt x="2700" y="3969"/>
                  </a:lnTo>
                  <a:lnTo>
                    <a:pt x="3437" y="4932"/>
                  </a:lnTo>
                  <a:lnTo>
                    <a:pt x="4199" y="5953"/>
                  </a:lnTo>
                  <a:lnTo>
                    <a:pt x="4994" y="7087"/>
                  </a:lnTo>
                  <a:lnTo>
                    <a:pt x="5806" y="8391"/>
                  </a:lnTo>
                  <a:lnTo>
                    <a:pt x="7272" y="10715"/>
                  </a:lnTo>
                  <a:lnTo>
                    <a:pt x="8663" y="12756"/>
                  </a:lnTo>
                  <a:lnTo>
                    <a:pt x="9972" y="14627"/>
                  </a:lnTo>
                  <a:lnTo>
                    <a:pt x="10610" y="15420"/>
                  </a:lnTo>
                  <a:lnTo>
                    <a:pt x="11214" y="16214"/>
                  </a:lnTo>
                  <a:lnTo>
                    <a:pt x="11810" y="16951"/>
                  </a:lnTo>
                  <a:lnTo>
                    <a:pt x="12390" y="17575"/>
                  </a:lnTo>
                  <a:lnTo>
                    <a:pt x="12953" y="18198"/>
                  </a:lnTo>
                  <a:lnTo>
                    <a:pt x="13500" y="18765"/>
                  </a:lnTo>
                  <a:lnTo>
                    <a:pt x="14030" y="19219"/>
                  </a:lnTo>
                  <a:lnTo>
                    <a:pt x="14544" y="19672"/>
                  </a:lnTo>
                  <a:lnTo>
                    <a:pt x="15040" y="20069"/>
                  </a:lnTo>
                  <a:lnTo>
                    <a:pt x="15529" y="20466"/>
                  </a:lnTo>
                  <a:lnTo>
                    <a:pt x="16001" y="20750"/>
                  </a:lnTo>
                  <a:lnTo>
                    <a:pt x="16457" y="20976"/>
                  </a:lnTo>
                  <a:lnTo>
                    <a:pt x="16896" y="21203"/>
                  </a:lnTo>
                  <a:lnTo>
                    <a:pt x="17326" y="21373"/>
                  </a:lnTo>
                  <a:lnTo>
                    <a:pt x="17749" y="21487"/>
                  </a:lnTo>
                  <a:lnTo>
                    <a:pt x="18155" y="21600"/>
                  </a:lnTo>
                  <a:lnTo>
                    <a:pt x="18925" y="21600"/>
                  </a:lnTo>
                  <a:lnTo>
                    <a:pt x="19298" y="21543"/>
                  </a:lnTo>
                  <a:lnTo>
                    <a:pt x="19654" y="21487"/>
                  </a:lnTo>
                  <a:lnTo>
                    <a:pt x="20002" y="21373"/>
                  </a:lnTo>
                  <a:lnTo>
                    <a:pt x="20341" y="21203"/>
                  </a:lnTo>
                  <a:lnTo>
                    <a:pt x="20672" y="20976"/>
                  </a:lnTo>
                  <a:lnTo>
                    <a:pt x="21302" y="20523"/>
                  </a:lnTo>
                  <a:lnTo>
                    <a:pt x="21600" y="20239"/>
                  </a:lnTo>
                  <a:close/>
                </a:path>
              </a:pathLst>
            </a:custGeom>
            <a:solidFill>
              <a:srgbClr val="C6E7FC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8" name="Freeform 22"/>
            <p:cNvSpPr/>
            <p:nvPr/>
          </p:nvSpPr>
          <p:spPr>
            <a:xfrm>
              <a:off x="2617062" y="29007"/>
              <a:ext cx="5467981" cy="774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79"/>
                  </a:moveTo>
                  <a:lnTo>
                    <a:pt x="76" y="2054"/>
                  </a:lnTo>
                  <a:lnTo>
                    <a:pt x="302" y="1743"/>
                  </a:lnTo>
                  <a:lnTo>
                    <a:pt x="689" y="1307"/>
                  </a:lnTo>
                  <a:lnTo>
                    <a:pt x="941" y="1058"/>
                  </a:lnTo>
                  <a:lnTo>
                    <a:pt x="1235" y="809"/>
                  </a:lnTo>
                  <a:lnTo>
                    <a:pt x="1562" y="622"/>
                  </a:lnTo>
                  <a:lnTo>
                    <a:pt x="1940" y="436"/>
                  </a:lnTo>
                  <a:lnTo>
                    <a:pt x="2351" y="249"/>
                  </a:lnTo>
                  <a:lnTo>
                    <a:pt x="2813" y="124"/>
                  </a:lnTo>
                  <a:lnTo>
                    <a:pt x="3317" y="62"/>
                  </a:lnTo>
                  <a:lnTo>
                    <a:pt x="3863" y="0"/>
                  </a:lnTo>
                  <a:lnTo>
                    <a:pt x="4451" y="62"/>
                  </a:lnTo>
                  <a:lnTo>
                    <a:pt x="5081" y="187"/>
                  </a:lnTo>
                  <a:lnTo>
                    <a:pt x="5761" y="436"/>
                  </a:lnTo>
                  <a:lnTo>
                    <a:pt x="6483" y="747"/>
                  </a:lnTo>
                  <a:lnTo>
                    <a:pt x="7248" y="1245"/>
                  </a:lnTo>
                  <a:lnTo>
                    <a:pt x="8062" y="1805"/>
                  </a:lnTo>
                  <a:lnTo>
                    <a:pt x="8927" y="2490"/>
                  </a:lnTo>
                  <a:lnTo>
                    <a:pt x="9834" y="3299"/>
                  </a:lnTo>
                  <a:lnTo>
                    <a:pt x="10792" y="4295"/>
                  </a:lnTo>
                  <a:lnTo>
                    <a:pt x="11791" y="5416"/>
                  </a:lnTo>
                  <a:lnTo>
                    <a:pt x="12841" y="6723"/>
                  </a:lnTo>
                  <a:lnTo>
                    <a:pt x="13941" y="8279"/>
                  </a:lnTo>
                  <a:lnTo>
                    <a:pt x="15091" y="9960"/>
                  </a:lnTo>
                  <a:lnTo>
                    <a:pt x="16292" y="11827"/>
                  </a:lnTo>
                  <a:lnTo>
                    <a:pt x="17544" y="13944"/>
                  </a:lnTo>
                  <a:lnTo>
                    <a:pt x="18845" y="16247"/>
                  </a:lnTo>
                  <a:lnTo>
                    <a:pt x="20198" y="18799"/>
                  </a:lnTo>
                  <a:lnTo>
                    <a:pt x="21600" y="2160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9" name="Freeform 26"/>
            <p:cNvSpPr/>
            <p:nvPr/>
          </p:nvSpPr>
          <p:spPr>
            <a:xfrm>
              <a:off x="5397823" y="15619"/>
              <a:ext cx="3308001" cy="651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25" y="20712"/>
                  </a:lnTo>
                  <a:lnTo>
                    <a:pt x="2332" y="18419"/>
                  </a:lnTo>
                  <a:lnTo>
                    <a:pt x="3512" y="16866"/>
                  </a:lnTo>
                  <a:lnTo>
                    <a:pt x="4872" y="15164"/>
                  </a:lnTo>
                  <a:lnTo>
                    <a:pt x="6386" y="13315"/>
                  </a:lnTo>
                  <a:lnTo>
                    <a:pt x="8010" y="11318"/>
                  </a:lnTo>
                  <a:lnTo>
                    <a:pt x="9731" y="9395"/>
                  </a:lnTo>
                  <a:lnTo>
                    <a:pt x="11494" y="7471"/>
                  </a:lnTo>
                  <a:lnTo>
                    <a:pt x="13299" y="5696"/>
                  </a:lnTo>
                  <a:lnTo>
                    <a:pt x="15089" y="3995"/>
                  </a:lnTo>
                  <a:lnTo>
                    <a:pt x="15978" y="3255"/>
                  </a:lnTo>
                  <a:lnTo>
                    <a:pt x="16839" y="2515"/>
                  </a:lnTo>
                  <a:lnTo>
                    <a:pt x="17699" y="1923"/>
                  </a:lnTo>
                  <a:lnTo>
                    <a:pt x="18532" y="1332"/>
                  </a:lnTo>
                  <a:lnTo>
                    <a:pt x="19351" y="888"/>
                  </a:lnTo>
                  <a:lnTo>
                    <a:pt x="20129" y="518"/>
                  </a:lnTo>
                  <a:lnTo>
                    <a:pt x="20878" y="222"/>
                  </a:lnTo>
                  <a:lnTo>
                    <a:pt x="21600" y="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0" name="Freeform 10"/>
            <p:cNvSpPr/>
            <p:nvPr/>
          </p:nvSpPr>
          <p:spPr>
            <a:xfrm>
              <a:off x="0" y="0"/>
              <a:ext cx="8723377" cy="13298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89" y="9278"/>
                  </a:moveTo>
                  <a:lnTo>
                    <a:pt x="21389" y="9821"/>
                  </a:lnTo>
                  <a:lnTo>
                    <a:pt x="21189" y="10329"/>
                  </a:lnTo>
                  <a:lnTo>
                    <a:pt x="20978" y="10800"/>
                  </a:lnTo>
                  <a:lnTo>
                    <a:pt x="20762" y="11235"/>
                  </a:lnTo>
                  <a:lnTo>
                    <a:pt x="20541" y="11670"/>
                  </a:lnTo>
                  <a:lnTo>
                    <a:pt x="20309" y="12068"/>
                  </a:lnTo>
                  <a:lnTo>
                    <a:pt x="20071" y="12395"/>
                  </a:lnTo>
                  <a:lnTo>
                    <a:pt x="19824" y="12721"/>
                  </a:lnTo>
                  <a:lnTo>
                    <a:pt x="19565" y="13011"/>
                  </a:lnTo>
                  <a:lnTo>
                    <a:pt x="19297" y="13228"/>
                  </a:lnTo>
                  <a:lnTo>
                    <a:pt x="19017" y="13446"/>
                  </a:lnTo>
                  <a:lnTo>
                    <a:pt x="18727" y="13591"/>
                  </a:lnTo>
                  <a:lnTo>
                    <a:pt x="18427" y="13736"/>
                  </a:lnTo>
                  <a:lnTo>
                    <a:pt x="18111" y="13808"/>
                  </a:lnTo>
                  <a:lnTo>
                    <a:pt x="17784" y="13808"/>
                  </a:lnTo>
                  <a:lnTo>
                    <a:pt x="17441" y="13772"/>
                  </a:lnTo>
                  <a:lnTo>
                    <a:pt x="17083" y="13699"/>
                  </a:lnTo>
                  <a:lnTo>
                    <a:pt x="16714" y="13591"/>
                  </a:lnTo>
                  <a:lnTo>
                    <a:pt x="16329" y="13409"/>
                  </a:lnTo>
                  <a:lnTo>
                    <a:pt x="15923" y="13156"/>
                  </a:lnTo>
                  <a:lnTo>
                    <a:pt x="15502" y="12866"/>
                  </a:lnTo>
                  <a:lnTo>
                    <a:pt x="15064" y="12503"/>
                  </a:lnTo>
                  <a:lnTo>
                    <a:pt x="14611" y="12105"/>
                  </a:lnTo>
                  <a:lnTo>
                    <a:pt x="14136" y="11634"/>
                  </a:lnTo>
                  <a:lnTo>
                    <a:pt x="13641" y="11090"/>
                  </a:lnTo>
                  <a:lnTo>
                    <a:pt x="13130" y="10474"/>
                  </a:lnTo>
                  <a:lnTo>
                    <a:pt x="12592" y="9785"/>
                  </a:lnTo>
                  <a:lnTo>
                    <a:pt x="12039" y="9060"/>
                  </a:lnTo>
                  <a:lnTo>
                    <a:pt x="11459" y="8227"/>
                  </a:lnTo>
                  <a:lnTo>
                    <a:pt x="10863" y="7357"/>
                  </a:lnTo>
                  <a:lnTo>
                    <a:pt x="10241" y="6415"/>
                  </a:lnTo>
                  <a:lnTo>
                    <a:pt x="9593" y="5364"/>
                  </a:lnTo>
                  <a:lnTo>
                    <a:pt x="8950" y="4349"/>
                  </a:lnTo>
                  <a:lnTo>
                    <a:pt x="8328" y="3479"/>
                  </a:lnTo>
                  <a:lnTo>
                    <a:pt x="7732" y="2682"/>
                  </a:lnTo>
                  <a:lnTo>
                    <a:pt x="7163" y="2030"/>
                  </a:lnTo>
                  <a:lnTo>
                    <a:pt x="6620" y="1486"/>
                  </a:lnTo>
                  <a:lnTo>
                    <a:pt x="6098" y="1015"/>
                  </a:lnTo>
                  <a:lnTo>
                    <a:pt x="5603" y="652"/>
                  </a:lnTo>
                  <a:lnTo>
                    <a:pt x="5134" y="362"/>
                  </a:lnTo>
                  <a:lnTo>
                    <a:pt x="4681" y="181"/>
                  </a:lnTo>
                  <a:lnTo>
                    <a:pt x="4259" y="36"/>
                  </a:lnTo>
                  <a:lnTo>
                    <a:pt x="3853" y="0"/>
                  </a:lnTo>
                  <a:lnTo>
                    <a:pt x="3473" y="0"/>
                  </a:lnTo>
                  <a:lnTo>
                    <a:pt x="3115" y="72"/>
                  </a:lnTo>
                  <a:lnTo>
                    <a:pt x="2778" y="181"/>
                  </a:lnTo>
                  <a:lnTo>
                    <a:pt x="2461" y="362"/>
                  </a:lnTo>
                  <a:lnTo>
                    <a:pt x="2166" y="544"/>
                  </a:lnTo>
                  <a:lnTo>
                    <a:pt x="1887" y="797"/>
                  </a:lnTo>
                  <a:lnTo>
                    <a:pt x="1634" y="1051"/>
                  </a:lnTo>
                  <a:lnTo>
                    <a:pt x="1397" y="1341"/>
                  </a:lnTo>
                  <a:lnTo>
                    <a:pt x="1186" y="1667"/>
                  </a:lnTo>
                  <a:lnTo>
                    <a:pt x="986" y="1957"/>
                  </a:lnTo>
                  <a:lnTo>
                    <a:pt x="812" y="2283"/>
                  </a:lnTo>
                  <a:lnTo>
                    <a:pt x="654" y="2609"/>
                  </a:lnTo>
                  <a:lnTo>
                    <a:pt x="511" y="2899"/>
                  </a:lnTo>
                  <a:lnTo>
                    <a:pt x="390" y="3189"/>
                  </a:lnTo>
                  <a:lnTo>
                    <a:pt x="127" y="3914"/>
                  </a:lnTo>
                  <a:lnTo>
                    <a:pt x="0" y="4349"/>
                  </a:lnTo>
                  <a:lnTo>
                    <a:pt x="0" y="21600"/>
                  </a:lnTo>
                  <a:lnTo>
                    <a:pt x="21589" y="21600"/>
                  </a:lnTo>
                  <a:lnTo>
                    <a:pt x="21600" y="21491"/>
                  </a:lnTo>
                  <a:lnTo>
                    <a:pt x="21600" y="9242"/>
                  </a:lnTo>
                  <a:lnTo>
                    <a:pt x="21589" y="9278"/>
                  </a:lnTo>
                  <a:close/>
                </a:path>
              </a:pathLst>
            </a:custGeom>
            <a:solidFill>
              <a:schemeClr val="accent6">
                <a:hueOff val="-10717809"/>
                <a:satOff val="-95633"/>
                <a:lumOff val="5509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9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rgbClr val="0293E0"/>
              </a:gs>
              <a:gs pos="90000">
                <a:srgbClr val="83D3F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pPr>
          </a:p>
        </p:txBody>
      </p:sp>
      <p:sp>
        <p:nvSpPr>
          <p:cNvPr id="100" name="正文级别 1…"/>
          <p:cNvSpPr txBox="1"/>
          <p:nvPr>
            <p:ph type="body" sz="quarter" idx="1"/>
          </p:nvPr>
        </p:nvSpPr>
        <p:spPr>
          <a:xfrm>
            <a:off x="914400" y="3581400"/>
            <a:ext cx="3352800" cy="1905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ClrTx/>
              <a:buSzTx/>
              <a:buFontTx/>
              <a:buNone/>
              <a:defRPr sz="1800"/>
            </a:lvl1pPr>
            <a:lvl2pPr marL="0" indent="457200">
              <a:spcBef>
                <a:spcPts val="600"/>
              </a:spcBef>
              <a:buClrTx/>
              <a:buSzTx/>
              <a:buFontTx/>
              <a:buNone/>
              <a:defRPr sz="1800"/>
            </a:lvl2pPr>
            <a:lvl3pPr marL="0" indent="914400">
              <a:spcBef>
                <a:spcPts val="600"/>
              </a:spcBef>
              <a:buClrTx/>
              <a:buSzTx/>
              <a:buFontTx/>
              <a:buNone/>
              <a:defRPr sz="1800"/>
            </a:lvl3pPr>
            <a:lvl4pPr marL="0" indent="1371600">
              <a:spcBef>
                <a:spcPts val="600"/>
              </a:spcBef>
              <a:buClrTx/>
              <a:buSzTx/>
              <a:buFontTx/>
              <a:buNone/>
              <a:defRPr sz="1800"/>
            </a:lvl4pPr>
            <a:lvl5pPr marL="0" indent="1828800">
              <a:spcBef>
                <a:spcPts val="600"/>
              </a:spcBef>
              <a:buClrTx/>
              <a:buSzTx/>
              <a:buFontTx/>
              <a:buNone/>
              <a:defRPr sz="1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grpSp>
        <p:nvGrpSpPr>
          <p:cNvPr id="106" name="Group 23"/>
          <p:cNvGrpSpPr/>
          <p:nvPr/>
        </p:nvGrpSpPr>
        <p:grpSpPr>
          <a:xfrm>
            <a:off x="211665" y="714190"/>
            <a:ext cx="8723377" cy="1331581"/>
            <a:chOff x="0" y="0"/>
            <a:chExt cx="8723376" cy="1331579"/>
          </a:xfrm>
        </p:grpSpPr>
        <p:sp>
          <p:nvSpPr>
            <p:cNvPr id="101" name="Freeform 14"/>
            <p:cNvSpPr/>
            <p:nvPr/>
          </p:nvSpPr>
          <p:spPr>
            <a:xfrm>
              <a:off x="5843256" y="145222"/>
              <a:ext cx="2880121" cy="7149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52" y="0"/>
                  </a:moveTo>
                  <a:lnTo>
                    <a:pt x="20642" y="607"/>
                  </a:lnTo>
                  <a:lnTo>
                    <a:pt x="19716" y="1282"/>
                  </a:lnTo>
                  <a:lnTo>
                    <a:pt x="18774" y="2025"/>
                  </a:lnTo>
                  <a:lnTo>
                    <a:pt x="17800" y="2767"/>
                  </a:lnTo>
                  <a:lnTo>
                    <a:pt x="16811" y="3645"/>
                  </a:lnTo>
                  <a:lnTo>
                    <a:pt x="15789" y="4522"/>
                  </a:lnTo>
                  <a:lnTo>
                    <a:pt x="14751" y="5535"/>
                  </a:lnTo>
                  <a:lnTo>
                    <a:pt x="13682" y="6547"/>
                  </a:lnTo>
                  <a:lnTo>
                    <a:pt x="11750" y="8505"/>
                  </a:lnTo>
                  <a:lnTo>
                    <a:pt x="9866" y="10260"/>
                  </a:lnTo>
                  <a:lnTo>
                    <a:pt x="8062" y="11880"/>
                  </a:lnTo>
                  <a:lnTo>
                    <a:pt x="6322" y="13433"/>
                  </a:lnTo>
                  <a:lnTo>
                    <a:pt x="4662" y="14783"/>
                  </a:lnTo>
                  <a:lnTo>
                    <a:pt x="3049" y="15998"/>
                  </a:lnTo>
                  <a:lnTo>
                    <a:pt x="1501" y="17145"/>
                  </a:lnTo>
                  <a:lnTo>
                    <a:pt x="0" y="18158"/>
                  </a:lnTo>
                  <a:lnTo>
                    <a:pt x="1038" y="18765"/>
                  </a:lnTo>
                  <a:lnTo>
                    <a:pt x="2027" y="19305"/>
                  </a:lnTo>
                  <a:lnTo>
                    <a:pt x="2985" y="19778"/>
                  </a:lnTo>
                  <a:lnTo>
                    <a:pt x="3927" y="20183"/>
                  </a:lnTo>
                  <a:lnTo>
                    <a:pt x="4837" y="20588"/>
                  </a:lnTo>
                  <a:lnTo>
                    <a:pt x="5715" y="20858"/>
                  </a:lnTo>
                  <a:lnTo>
                    <a:pt x="6561" y="21128"/>
                  </a:lnTo>
                  <a:lnTo>
                    <a:pt x="7392" y="21330"/>
                  </a:lnTo>
                  <a:lnTo>
                    <a:pt x="8206" y="21465"/>
                  </a:lnTo>
                  <a:lnTo>
                    <a:pt x="8988" y="21533"/>
                  </a:lnTo>
                  <a:lnTo>
                    <a:pt x="9738" y="21600"/>
                  </a:lnTo>
                  <a:lnTo>
                    <a:pt x="10473" y="21600"/>
                  </a:lnTo>
                  <a:lnTo>
                    <a:pt x="11191" y="21533"/>
                  </a:lnTo>
                  <a:lnTo>
                    <a:pt x="11894" y="21465"/>
                  </a:lnTo>
                  <a:lnTo>
                    <a:pt x="12564" y="21330"/>
                  </a:lnTo>
                  <a:lnTo>
                    <a:pt x="13219" y="21128"/>
                  </a:lnTo>
                  <a:lnTo>
                    <a:pt x="13841" y="20925"/>
                  </a:lnTo>
                  <a:lnTo>
                    <a:pt x="14464" y="20655"/>
                  </a:lnTo>
                  <a:lnTo>
                    <a:pt x="15645" y="19980"/>
                  </a:lnTo>
                  <a:lnTo>
                    <a:pt x="16763" y="19170"/>
                  </a:lnTo>
                  <a:lnTo>
                    <a:pt x="17816" y="18225"/>
                  </a:lnTo>
                  <a:lnTo>
                    <a:pt x="18327" y="17685"/>
                  </a:lnTo>
                  <a:lnTo>
                    <a:pt x="18822" y="17145"/>
                  </a:lnTo>
                  <a:lnTo>
                    <a:pt x="19780" y="15930"/>
                  </a:lnTo>
                  <a:lnTo>
                    <a:pt x="20690" y="14580"/>
                  </a:lnTo>
                  <a:lnTo>
                    <a:pt x="21568" y="13163"/>
                  </a:lnTo>
                  <a:lnTo>
                    <a:pt x="21600" y="13095"/>
                  </a:lnTo>
                  <a:lnTo>
                    <a:pt x="21600" y="0"/>
                  </a:lnTo>
                  <a:lnTo>
                    <a:pt x="21552" y="0"/>
                  </a:lnTo>
                  <a:close/>
                </a:path>
              </a:pathLst>
            </a:custGeom>
            <a:solidFill>
              <a:srgbClr val="C6E7FC">
                <a:alpha val="29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2" name="Freeform 18"/>
            <p:cNvSpPr/>
            <p:nvPr/>
          </p:nvSpPr>
          <p:spPr>
            <a:xfrm>
              <a:off x="2410742" y="16756"/>
              <a:ext cx="5551628" cy="8512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0239"/>
                  </a:moveTo>
                  <a:lnTo>
                    <a:pt x="21128" y="19843"/>
                  </a:lnTo>
                  <a:lnTo>
                    <a:pt x="20639" y="19446"/>
                  </a:lnTo>
                  <a:lnTo>
                    <a:pt x="19621" y="18482"/>
                  </a:lnTo>
                  <a:lnTo>
                    <a:pt x="18544" y="17291"/>
                  </a:lnTo>
                  <a:lnTo>
                    <a:pt x="17409" y="15987"/>
                  </a:lnTo>
                  <a:lnTo>
                    <a:pt x="16208" y="14400"/>
                  </a:lnTo>
                  <a:lnTo>
                    <a:pt x="14941" y="12643"/>
                  </a:lnTo>
                  <a:lnTo>
                    <a:pt x="13608" y="10602"/>
                  </a:lnTo>
                  <a:lnTo>
                    <a:pt x="12200" y="8391"/>
                  </a:lnTo>
                  <a:lnTo>
                    <a:pt x="11645" y="7540"/>
                  </a:lnTo>
                  <a:lnTo>
                    <a:pt x="11106" y="6690"/>
                  </a:lnTo>
                  <a:lnTo>
                    <a:pt x="10063" y="5216"/>
                  </a:lnTo>
                  <a:lnTo>
                    <a:pt x="9558" y="4592"/>
                  </a:lnTo>
                  <a:lnTo>
                    <a:pt x="9069" y="3969"/>
                  </a:lnTo>
                  <a:lnTo>
                    <a:pt x="8589" y="3402"/>
                  </a:lnTo>
                  <a:lnTo>
                    <a:pt x="8117" y="2891"/>
                  </a:lnTo>
                  <a:lnTo>
                    <a:pt x="7661" y="2438"/>
                  </a:lnTo>
                  <a:lnTo>
                    <a:pt x="7206" y="2041"/>
                  </a:lnTo>
                  <a:lnTo>
                    <a:pt x="6344" y="1304"/>
                  </a:lnTo>
                  <a:lnTo>
                    <a:pt x="5524" y="794"/>
                  </a:lnTo>
                  <a:lnTo>
                    <a:pt x="4754" y="397"/>
                  </a:lnTo>
                  <a:lnTo>
                    <a:pt x="4017" y="113"/>
                  </a:lnTo>
                  <a:lnTo>
                    <a:pt x="3321" y="0"/>
                  </a:lnTo>
                  <a:lnTo>
                    <a:pt x="2667" y="0"/>
                  </a:lnTo>
                  <a:lnTo>
                    <a:pt x="2054" y="113"/>
                  </a:lnTo>
                  <a:lnTo>
                    <a:pt x="1483" y="283"/>
                  </a:lnTo>
                  <a:lnTo>
                    <a:pt x="952" y="567"/>
                  </a:lnTo>
                  <a:lnTo>
                    <a:pt x="456" y="907"/>
                  </a:lnTo>
                  <a:lnTo>
                    <a:pt x="0" y="1361"/>
                  </a:lnTo>
                  <a:lnTo>
                    <a:pt x="638" y="1871"/>
                  </a:lnTo>
                  <a:lnTo>
                    <a:pt x="1300" y="2438"/>
                  </a:lnTo>
                  <a:lnTo>
                    <a:pt x="1988" y="3175"/>
                  </a:lnTo>
                  <a:lnTo>
                    <a:pt x="2700" y="3969"/>
                  </a:lnTo>
                  <a:lnTo>
                    <a:pt x="3437" y="4932"/>
                  </a:lnTo>
                  <a:lnTo>
                    <a:pt x="4199" y="5953"/>
                  </a:lnTo>
                  <a:lnTo>
                    <a:pt x="4994" y="7087"/>
                  </a:lnTo>
                  <a:lnTo>
                    <a:pt x="5806" y="8391"/>
                  </a:lnTo>
                  <a:lnTo>
                    <a:pt x="7272" y="10715"/>
                  </a:lnTo>
                  <a:lnTo>
                    <a:pt x="8663" y="12756"/>
                  </a:lnTo>
                  <a:lnTo>
                    <a:pt x="9972" y="14627"/>
                  </a:lnTo>
                  <a:lnTo>
                    <a:pt x="10610" y="15420"/>
                  </a:lnTo>
                  <a:lnTo>
                    <a:pt x="11214" y="16214"/>
                  </a:lnTo>
                  <a:lnTo>
                    <a:pt x="11810" y="16951"/>
                  </a:lnTo>
                  <a:lnTo>
                    <a:pt x="12390" y="17575"/>
                  </a:lnTo>
                  <a:lnTo>
                    <a:pt x="12953" y="18198"/>
                  </a:lnTo>
                  <a:lnTo>
                    <a:pt x="13500" y="18765"/>
                  </a:lnTo>
                  <a:lnTo>
                    <a:pt x="14030" y="19219"/>
                  </a:lnTo>
                  <a:lnTo>
                    <a:pt x="14544" y="19672"/>
                  </a:lnTo>
                  <a:lnTo>
                    <a:pt x="15040" y="20069"/>
                  </a:lnTo>
                  <a:lnTo>
                    <a:pt x="15529" y="20466"/>
                  </a:lnTo>
                  <a:lnTo>
                    <a:pt x="16001" y="20750"/>
                  </a:lnTo>
                  <a:lnTo>
                    <a:pt x="16457" y="20976"/>
                  </a:lnTo>
                  <a:lnTo>
                    <a:pt x="16896" y="21203"/>
                  </a:lnTo>
                  <a:lnTo>
                    <a:pt x="17326" y="21373"/>
                  </a:lnTo>
                  <a:lnTo>
                    <a:pt x="17749" y="21487"/>
                  </a:lnTo>
                  <a:lnTo>
                    <a:pt x="18155" y="21600"/>
                  </a:lnTo>
                  <a:lnTo>
                    <a:pt x="18925" y="21600"/>
                  </a:lnTo>
                  <a:lnTo>
                    <a:pt x="19298" y="21543"/>
                  </a:lnTo>
                  <a:lnTo>
                    <a:pt x="19654" y="21487"/>
                  </a:lnTo>
                  <a:lnTo>
                    <a:pt x="20002" y="21373"/>
                  </a:lnTo>
                  <a:lnTo>
                    <a:pt x="20341" y="21203"/>
                  </a:lnTo>
                  <a:lnTo>
                    <a:pt x="20672" y="20976"/>
                  </a:lnTo>
                  <a:lnTo>
                    <a:pt x="21302" y="20523"/>
                  </a:lnTo>
                  <a:lnTo>
                    <a:pt x="21600" y="20239"/>
                  </a:lnTo>
                  <a:close/>
                </a:path>
              </a:pathLst>
            </a:custGeom>
            <a:solidFill>
              <a:srgbClr val="C6E7FC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3" name="Freeform 22"/>
            <p:cNvSpPr/>
            <p:nvPr/>
          </p:nvSpPr>
          <p:spPr>
            <a:xfrm>
              <a:off x="2620418" y="29044"/>
              <a:ext cx="5474995" cy="775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79"/>
                  </a:moveTo>
                  <a:lnTo>
                    <a:pt x="76" y="2054"/>
                  </a:lnTo>
                  <a:lnTo>
                    <a:pt x="302" y="1743"/>
                  </a:lnTo>
                  <a:lnTo>
                    <a:pt x="689" y="1307"/>
                  </a:lnTo>
                  <a:lnTo>
                    <a:pt x="941" y="1058"/>
                  </a:lnTo>
                  <a:lnTo>
                    <a:pt x="1235" y="809"/>
                  </a:lnTo>
                  <a:lnTo>
                    <a:pt x="1562" y="622"/>
                  </a:lnTo>
                  <a:lnTo>
                    <a:pt x="1940" y="436"/>
                  </a:lnTo>
                  <a:lnTo>
                    <a:pt x="2351" y="249"/>
                  </a:lnTo>
                  <a:lnTo>
                    <a:pt x="2813" y="124"/>
                  </a:lnTo>
                  <a:lnTo>
                    <a:pt x="3317" y="62"/>
                  </a:lnTo>
                  <a:lnTo>
                    <a:pt x="3863" y="0"/>
                  </a:lnTo>
                  <a:lnTo>
                    <a:pt x="4451" y="62"/>
                  </a:lnTo>
                  <a:lnTo>
                    <a:pt x="5081" y="187"/>
                  </a:lnTo>
                  <a:lnTo>
                    <a:pt x="5761" y="436"/>
                  </a:lnTo>
                  <a:lnTo>
                    <a:pt x="6483" y="747"/>
                  </a:lnTo>
                  <a:lnTo>
                    <a:pt x="7248" y="1245"/>
                  </a:lnTo>
                  <a:lnTo>
                    <a:pt x="8062" y="1805"/>
                  </a:lnTo>
                  <a:lnTo>
                    <a:pt x="8927" y="2490"/>
                  </a:lnTo>
                  <a:lnTo>
                    <a:pt x="9834" y="3299"/>
                  </a:lnTo>
                  <a:lnTo>
                    <a:pt x="10792" y="4295"/>
                  </a:lnTo>
                  <a:lnTo>
                    <a:pt x="11791" y="5416"/>
                  </a:lnTo>
                  <a:lnTo>
                    <a:pt x="12841" y="6723"/>
                  </a:lnTo>
                  <a:lnTo>
                    <a:pt x="13941" y="8279"/>
                  </a:lnTo>
                  <a:lnTo>
                    <a:pt x="15091" y="9960"/>
                  </a:lnTo>
                  <a:lnTo>
                    <a:pt x="16292" y="11827"/>
                  </a:lnTo>
                  <a:lnTo>
                    <a:pt x="17544" y="13944"/>
                  </a:lnTo>
                  <a:lnTo>
                    <a:pt x="18845" y="16247"/>
                  </a:lnTo>
                  <a:lnTo>
                    <a:pt x="20198" y="18799"/>
                  </a:lnTo>
                  <a:lnTo>
                    <a:pt x="21600" y="2160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4" name="Freeform 26"/>
            <p:cNvSpPr/>
            <p:nvPr/>
          </p:nvSpPr>
          <p:spPr>
            <a:xfrm>
              <a:off x="5404746" y="15639"/>
              <a:ext cx="3312245" cy="652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25" y="20712"/>
                  </a:lnTo>
                  <a:lnTo>
                    <a:pt x="2332" y="18419"/>
                  </a:lnTo>
                  <a:lnTo>
                    <a:pt x="3512" y="16866"/>
                  </a:lnTo>
                  <a:lnTo>
                    <a:pt x="4872" y="15164"/>
                  </a:lnTo>
                  <a:lnTo>
                    <a:pt x="6386" y="13315"/>
                  </a:lnTo>
                  <a:lnTo>
                    <a:pt x="8010" y="11318"/>
                  </a:lnTo>
                  <a:lnTo>
                    <a:pt x="9731" y="9395"/>
                  </a:lnTo>
                  <a:lnTo>
                    <a:pt x="11494" y="7471"/>
                  </a:lnTo>
                  <a:lnTo>
                    <a:pt x="13299" y="5696"/>
                  </a:lnTo>
                  <a:lnTo>
                    <a:pt x="15089" y="3995"/>
                  </a:lnTo>
                  <a:lnTo>
                    <a:pt x="15978" y="3255"/>
                  </a:lnTo>
                  <a:lnTo>
                    <a:pt x="16839" y="2515"/>
                  </a:lnTo>
                  <a:lnTo>
                    <a:pt x="17699" y="1923"/>
                  </a:lnTo>
                  <a:lnTo>
                    <a:pt x="18532" y="1332"/>
                  </a:lnTo>
                  <a:lnTo>
                    <a:pt x="19351" y="888"/>
                  </a:lnTo>
                  <a:lnTo>
                    <a:pt x="20129" y="518"/>
                  </a:lnTo>
                  <a:lnTo>
                    <a:pt x="20878" y="222"/>
                  </a:lnTo>
                  <a:lnTo>
                    <a:pt x="21600" y="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5" name="Freeform 28"/>
            <p:cNvSpPr/>
            <p:nvPr/>
          </p:nvSpPr>
          <p:spPr>
            <a:xfrm>
              <a:off x="0" y="-1"/>
              <a:ext cx="8723377" cy="1331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89" y="9278"/>
                  </a:moveTo>
                  <a:lnTo>
                    <a:pt x="21389" y="9821"/>
                  </a:lnTo>
                  <a:lnTo>
                    <a:pt x="21189" y="10329"/>
                  </a:lnTo>
                  <a:lnTo>
                    <a:pt x="20978" y="10800"/>
                  </a:lnTo>
                  <a:lnTo>
                    <a:pt x="20762" y="11235"/>
                  </a:lnTo>
                  <a:lnTo>
                    <a:pt x="20541" y="11670"/>
                  </a:lnTo>
                  <a:lnTo>
                    <a:pt x="20309" y="12068"/>
                  </a:lnTo>
                  <a:lnTo>
                    <a:pt x="20071" y="12395"/>
                  </a:lnTo>
                  <a:lnTo>
                    <a:pt x="19824" y="12721"/>
                  </a:lnTo>
                  <a:lnTo>
                    <a:pt x="19565" y="13011"/>
                  </a:lnTo>
                  <a:lnTo>
                    <a:pt x="19297" y="13228"/>
                  </a:lnTo>
                  <a:lnTo>
                    <a:pt x="19017" y="13446"/>
                  </a:lnTo>
                  <a:lnTo>
                    <a:pt x="18727" y="13591"/>
                  </a:lnTo>
                  <a:lnTo>
                    <a:pt x="18427" y="13736"/>
                  </a:lnTo>
                  <a:lnTo>
                    <a:pt x="18111" y="13808"/>
                  </a:lnTo>
                  <a:lnTo>
                    <a:pt x="17784" y="13808"/>
                  </a:lnTo>
                  <a:lnTo>
                    <a:pt x="17441" y="13772"/>
                  </a:lnTo>
                  <a:lnTo>
                    <a:pt x="17083" y="13699"/>
                  </a:lnTo>
                  <a:lnTo>
                    <a:pt x="16714" y="13591"/>
                  </a:lnTo>
                  <a:lnTo>
                    <a:pt x="16329" y="13409"/>
                  </a:lnTo>
                  <a:lnTo>
                    <a:pt x="15923" y="13156"/>
                  </a:lnTo>
                  <a:lnTo>
                    <a:pt x="15502" y="12866"/>
                  </a:lnTo>
                  <a:lnTo>
                    <a:pt x="15064" y="12503"/>
                  </a:lnTo>
                  <a:lnTo>
                    <a:pt x="14611" y="12105"/>
                  </a:lnTo>
                  <a:lnTo>
                    <a:pt x="14136" y="11634"/>
                  </a:lnTo>
                  <a:lnTo>
                    <a:pt x="13641" y="11090"/>
                  </a:lnTo>
                  <a:lnTo>
                    <a:pt x="13130" y="10474"/>
                  </a:lnTo>
                  <a:lnTo>
                    <a:pt x="12592" y="9785"/>
                  </a:lnTo>
                  <a:lnTo>
                    <a:pt x="12039" y="9060"/>
                  </a:lnTo>
                  <a:lnTo>
                    <a:pt x="11459" y="8227"/>
                  </a:lnTo>
                  <a:lnTo>
                    <a:pt x="10863" y="7357"/>
                  </a:lnTo>
                  <a:lnTo>
                    <a:pt x="10241" y="6415"/>
                  </a:lnTo>
                  <a:lnTo>
                    <a:pt x="9593" y="5364"/>
                  </a:lnTo>
                  <a:lnTo>
                    <a:pt x="8950" y="4349"/>
                  </a:lnTo>
                  <a:lnTo>
                    <a:pt x="8328" y="3479"/>
                  </a:lnTo>
                  <a:lnTo>
                    <a:pt x="7732" y="2682"/>
                  </a:lnTo>
                  <a:lnTo>
                    <a:pt x="7163" y="2030"/>
                  </a:lnTo>
                  <a:lnTo>
                    <a:pt x="6620" y="1486"/>
                  </a:lnTo>
                  <a:lnTo>
                    <a:pt x="6098" y="1015"/>
                  </a:lnTo>
                  <a:lnTo>
                    <a:pt x="5603" y="652"/>
                  </a:lnTo>
                  <a:lnTo>
                    <a:pt x="5134" y="362"/>
                  </a:lnTo>
                  <a:lnTo>
                    <a:pt x="4681" y="181"/>
                  </a:lnTo>
                  <a:lnTo>
                    <a:pt x="4259" y="36"/>
                  </a:lnTo>
                  <a:lnTo>
                    <a:pt x="3853" y="0"/>
                  </a:lnTo>
                  <a:lnTo>
                    <a:pt x="3473" y="0"/>
                  </a:lnTo>
                  <a:lnTo>
                    <a:pt x="3115" y="72"/>
                  </a:lnTo>
                  <a:lnTo>
                    <a:pt x="2778" y="181"/>
                  </a:lnTo>
                  <a:lnTo>
                    <a:pt x="2461" y="362"/>
                  </a:lnTo>
                  <a:lnTo>
                    <a:pt x="2166" y="544"/>
                  </a:lnTo>
                  <a:lnTo>
                    <a:pt x="1887" y="797"/>
                  </a:lnTo>
                  <a:lnTo>
                    <a:pt x="1634" y="1051"/>
                  </a:lnTo>
                  <a:lnTo>
                    <a:pt x="1397" y="1341"/>
                  </a:lnTo>
                  <a:lnTo>
                    <a:pt x="1186" y="1667"/>
                  </a:lnTo>
                  <a:lnTo>
                    <a:pt x="986" y="1957"/>
                  </a:lnTo>
                  <a:lnTo>
                    <a:pt x="812" y="2283"/>
                  </a:lnTo>
                  <a:lnTo>
                    <a:pt x="654" y="2609"/>
                  </a:lnTo>
                  <a:lnTo>
                    <a:pt x="511" y="2899"/>
                  </a:lnTo>
                  <a:lnTo>
                    <a:pt x="390" y="3189"/>
                  </a:lnTo>
                  <a:lnTo>
                    <a:pt x="127" y="3914"/>
                  </a:lnTo>
                  <a:lnTo>
                    <a:pt x="0" y="4349"/>
                  </a:lnTo>
                  <a:lnTo>
                    <a:pt x="0" y="21600"/>
                  </a:lnTo>
                  <a:lnTo>
                    <a:pt x="21589" y="21600"/>
                  </a:lnTo>
                  <a:lnTo>
                    <a:pt x="21600" y="21491"/>
                  </a:lnTo>
                  <a:lnTo>
                    <a:pt x="21600" y="9242"/>
                  </a:lnTo>
                  <a:lnTo>
                    <a:pt x="21589" y="9278"/>
                  </a:lnTo>
                  <a:close/>
                </a:path>
              </a:pathLst>
            </a:custGeom>
            <a:solidFill>
              <a:schemeClr val="accent6">
                <a:hueOff val="-10717809"/>
                <a:satOff val="-95633"/>
                <a:lumOff val="5509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07" name="标题文本"/>
          <p:cNvSpPr txBox="1"/>
          <p:nvPr>
            <p:ph type="title"/>
          </p:nvPr>
        </p:nvSpPr>
        <p:spPr>
          <a:xfrm>
            <a:off x="914400" y="2286000"/>
            <a:ext cx="3352800" cy="1252728"/>
          </a:xfrm>
          <a:prstGeom prst="rect">
            <a:avLst/>
          </a:prstGeom>
        </p:spPr>
        <p:txBody>
          <a:bodyPr anchor="b"/>
          <a:lstStyle>
            <a:lvl1pPr algn="l">
              <a:defRPr sz="3200">
                <a:solidFill>
                  <a:srgbClr val="073E87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unded Rectangle 14"/>
          <p:cNvSpPr/>
          <p:nvPr/>
        </p:nvSpPr>
        <p:spPr>
          <a:xfrm>
            <a:off x="228600" y="228600"/>
            <a:ext cx="8695944" cy="6035041"/>
          </a:xfrm>
          <a:prstGeom prst="roundRect">
            <a:avLst>
              <a:gd name="adj" fmla="val 1272"/>
            </a:avLst>
          </a:prstGeom>
          <a:gradFill>
            <a:gsLst>
              <a:gs pos="0">
                <a:srgbClr val="0293E0"/>
              </a:gs>
              <a:gs pos="100000">
                <a:srgbClr val="83D3F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pPr>
          </a:p>
        </p:txBody>
      </p:sp>
      <p:grpSp>
        <p:nvGrpSpPr>
          <p:cNvPr id="121" name="Group 8"/>
          <p:cNvGrpSpPr/>
          <p:nvPr/>
        </p:nvGrpSpPr>
        <p:grpSpPr>
          <a:xfrm>
            <a:off x="211665" y="5353963"/>
            <a:ext cx="8723377" cy="1331581"/>
            <a:chOff x="0" y="0"/>
            <a:chExt cx="8723376" cy="1331579"/>
          </a:xfrm>
        </p:grpSpPr>
        <p:sp>
          <p:nvSpPr>
            <p:cNvPr id="116" name="Freeform 14"/>
            <p:cNvSpPr/>
            <p:nvPr/>
          </p:nvSpPr>
          <p:spPr>
            <a:xfrm>
              <a:off x="5843256" y="145222"/>
              <a:ext cx="2880121" cy="7149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52" y="0"/>
                  </a:moveTo>
                  <a:lnTo>
                    <a:pt x="20642" y="607"/>
                  </a:lnTo>
                  <a:lnTo>
                    <a:pt x="19716" y="1282"/>
                  </a:lnTo>
                  <a:lnTo>
                    <a:pt x="18774" y="2025"/>
                  </a:lnTo>
                  <a:lnTo>
                    <a:pt x="17800" y="2767"/>
                  </a:lnTo>
                  <a:lnTo>
                    <a:pt x="16811" y="3645"/>
                  </a:lnTo>
                  <a:lnTo>
                    <a:pt x="15789" y="4522"/>
                  </a:lnTo>
                  <a:lnTo>
                    <a:pt x="14751" y="5535"/>
                  </a:lnTo>
                  <a:lnTo>
                    <a:pt x="13682" y="6547"/>
                  </a:lnTo>
                  <a:lnTo>
                    <a:pt x="11750" y="8505"/>
                  </a:lnTo>
                  <a:lnTo>
                    <a:pt x="9866" y="10260"/>
                  </a:lnTo>
                  <a:lnTo>
                    <a:pt x="8062" y="11880"/>
                  </a:lnTo>
                  <a:lnTo>
                    <a:pt x="6322" y="13433"/>
                  </a:lnTo>
                  <a:lnTo>
                    <a:pt x="4662" y="14783"/>
                  </a:lnTo>
                  <a:lnTo>
                    <a:pt x="3049" y="15998"/>
                  </a:lnTo>
                  <a:lnTo>
                    <a:pt x="1501" y="17145"/>
                  </a:lnTo>
                  <a:lnTo>
                    <a:pt x="0" y="18158"/>
                  </a:lnTo>
                  <a:lnTo>
                    <a:pt x="1038" y="18765"/>
                  </a:lnTo>
                  <a:lnTo>
                    <a:pt x="2027" y="19305"/>
                  </a:lnTo>
                  <a:lnTo>
                    <a:pt x="2985" y="19778"/>
                  </a:lnTo>
                  <a:lnTo>
                    <a:pt x="3927" y="20183"/>
                  </a:lnTo>
                  <a:lnTo>
                    <a:pt x="4837" y="20588"/>
                  </a:lnTo>
                  <a:lnTo>
                    <a:pt x="5715" y="20858"/>
                  </a:lnTo>
                  <a:lnTo>
                    <a:pt x="6561" y="21128"/>
                  </a:lnTo>
                  <a:lnTo>
                    <a:pt x="7392" y="21330"/>
                  </a:lnTo>
                  <a:lnTo>
                    <a:pt x="8206" y="21465"/>
                  </a:lnTo>
                  <a:lnTo>
                    <a:pt x="8988" y="21533"/>
                  </a:lnTo>
                  <a:lnTo>
                    <a:pt x="9738" y="21600"/>
                  </a:lnTo>
                  <a:lnTo>
                    <a:pt x="10473" y="21600"/>
                  </a:lnTo>
                  <a:lnTo>
                    <a:pt x="11191" y="21533"/>
                  </a:lnTo>
                  <a:lnTo>
                    <a:pt x="11894" y="21465"/>
                  </a:lnTo>
                  <a:lnTo>
                    <a:pt x="12564" y="21330"/>
                  </a:lnTo>
                  <a:lnTo>
                    <a:pt x="13219" y="21128"/>
                  </a:lnTo>
                  <a:lnTo>
                    <a:pt x="13841" y="20925"/>
                  </a:lnTo>
                  <a:lnTo>
                    <a:pt x="14464" y="20655"/>
                  </a:lnTo>
                  <a:lnTo>
                    <a:pt x="15645" y="19980"/>
                  </a:lnTo>
                  <a:lnTo>
                    <a:pt x="16763" y="19170"/>
                  </a:lnTo>
                  <a:lnTo>
                    <a:pt x="17816" y="18225"/>
                  </a:lnTo>
                  <a:lnTo>
                    <a:pt x="18327" y="17685"/>
                  </a:lnTo>
                  <a:lnTo>
                    <a:pt x="18822" y="17145"/>
                  </a:lnTo>
                  <a:lnTo>
                    <a:pt x="19780" y="15930"/>
                  </a:lnTo>
                  <a:lnTo>
                    <a:pt x="20690" y="14580"/>
                  </a:lnTo>
                  <a:lnTo>
                    <a:pt x="21568" y="13163"/>
                  </a:lnTo>
                  <a:lnTo>
                    <a:pt x="21600" y="13095"/>
                  </a:lnTo>
                  <a:lnTo>
                    <a:pt x="21600" y="0"/>
                  </a:lnTo>
                  <a:lnTo>
                    <a:pt x="21552" y="0"/>
                  </a:lnTo>
                  <a:close/>
                </a:path>
              </a:pathLst>
            </a:custGeom>
            <a:solidFill>
              <a:srgbClr val="C6E7FC">
                <a:alpha val="29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7" name="Freeform 18"/>
            <p:cNvSpPr/>
            <p:nvPr/>
          </p:nvSpPr>
          <p:spPr>
            <a:xfrm>
              <a:off x="2410742" y="16756"/>
              <a:ext cx="5551628" cy="8512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0239"/>
                  </a:moveTo>
                  <a:lnTo>
                    <a:pt x="21128" y="19843"/>
                  </a:lnTo>
                  <a:lnTo>
                    <a:pt x="20639" y="19446"/>
                  </a:lnTo>
                  <a:lnTo>
                    <a:pt x="19621" y="18482"/>
                  </a:lnTo>
                  <a:lnTo>
                    <a:pt x="18544" y="17291"/>
                  </a:lnTo>
                  <a:lnTo>
                    <a:pt x="17409" y="15987"/>
                  </a:lnTo>
                  <a:lnTo>
                    <a:pt x="16208" y="14400"/>
                  </a:lnTo>
                  <a:lnTo>
                    <a:pt x="14941" y="12643"/>
                  </a:lnTo>
                  <a:lnTo>
                    <a:pt x="13608" y="10602"/>
                  </a:lnTo>
                  <a:lnTo>
                    <a:pt x="12200" y="8391"/>
                  </a:lnTo>
                  <a:lnTo>
                    <a:pt x="11645" y="7540"/>
                  </a:lnTo>
                  <a:lnTo>
                    <a:pt x="11106" y="6690"/>
                  </a:lnTo>
                  <a:lnTo>
                    <a:pt x="10063" y="5216"/>
                  </a:lnTo>
                  <a:lnTo>
                    <a:pt x="9558" y="4592"/>
                  </a:lnTo>
                  <a:lnTo>
                    <a:pt x="9069" y="3969"/>
                  </a:lnTo>
                  <a:lnTo>
                    <a:pt x="8589" y="3402"/>
                  </a:lnTo>
                  <a:lnTo>
                    <a:pt x="8117" y="2891"/>
                  </a:lnTo>
                  <a:lnTo>
                    <a:pt x="7661" y="2438"/>
                  </a:lnTo>
                  <a:lnTo>
                    <a:pt x="7206" y="2041"/>
                  </a:lnTo>
                  <a:lnTo>
                    <a:pt x="6344" y="1304"/>
                  </a:lnTo>
                  <a:lnTo>
                    <a:pt x="5524" y="794"/>
                  </a:lnTo>
                  <a:lnTo>
                    <a:pt x="4754" y="397"/>
                  </a:lnTo>
                  <a:lnTo>
                    <a:pt x="4017" y="113"/>
                  </a:lnTo>
                  <a:lnTo>
                    <a:pt x="3321" y="0"/>
                  </a:lnTo>
                  <a:lnTo>
                    <a:pt x="2667" y="0"/>
                  </a:lnTo>
                  <a:lnTo>
                    <a:pt x="2054" y="113"/>
                  </a:lnTo>
                  <a:lnTo>
                    <a:pt x="1483" y="283"/>
                  </a:lnTo>
                  <a:lnTo>
                    <a:pt x="952" y="567"/>
                  </a:lnTo>
                  <a:lnTo>
                    <a:pt x="456" y="907"/>
                  </a:lnTo>
                  <a:lnTo>
                    <a:pt x="0" y="1361"/>
                  </a:lnTo>
                  <a:lnTo>
                    <a:pt x="638" y="1871"/>
                  </a:lnTo>
                  <a:lnTo>
                    <a:pt x="1300" y="2438"/>
                  </a:lnTo>
                  <a:lnTo>
                    <a:pt x="1988" y="3175"/>
                  </a:lnTo>
                  <a:lnTo>
                    <a:pt x="2700" y="3969"/>
                  </a:lnTo>
                  <a:lnTo>
                    <a:pt x="3437" y="4932"/>
                  </a:lnTo>
                  <a:lnTo>
                    <a:pt x="4199" y="5953"/>
                  </a:lnTo>
                  <a:lnTo>
                    <a:pt x="4994" y="7087"/>
                  </a:lnTo>
                  <a:lnTo>
                    <a:pt x="5806" y="8391"/>
                  </a:lnTo>
                  <a:lnTo>
                    <a:pt x="7272" y="10715"/>
                  </a:lnTo>
                  <a:lnTo>
                    <a:pt x="8663" y="12756"/>
                  </a:lnTo>
                  <a:lnTo>
                    <a:pt x="9972" y="14627"/>
                  </a:lnTo>
                  <a:lnTo>
                    <a:pt x="10610" y="15420"/>
                  </a:lnTo>
                  <a:lnTo>
                    <a:pt x="11214" y="16214"/>
                  </a:lnTo>
                  <a:lnTo>
                    <a:pt x="11810" y="16951"/>
                  </a:lnTo>
                  <a:lnTo>
                    <a:pt x="12390" y="17575"/>
                  </a:lnTo>
                  <a:lnTo>
                    <a:pt x="12953" y="18198"/>
                  </a:lnTo>
                  <a:lnTo>
                    <a:pt x="13500" y="18765"/>
                  </a:lnTo>
                  <a:lnTo>
                    <a:pt x="14030" y="19219"/>
                  </a:lnTo>
                  <a:lnTo>
                    <a:pt x="14544" y="19672"/>
                  </a:lnTo>
                  <a:lnTo>
                    <a:pt x="15040" y="20069"/>
                  </a:lnTo>
                  <a:lnTo>
                    <a:pt x="15529" y="20466"/>
                  </a:lnTo>
                  <a:lnTo>
                    <a:pt x="16001" y="20750"/>
                  </a:lnTo>
                  <a:lnTo>
                    <a:pt x="16457" y="20976"/>
                  </a:lnTo>
                  <a:lnTo>
                    <a:pt x="16896" y="21203"/>
                  </a:lnTo>
                  <a:lnTo>
                    <a:pt x="17326" y="21373"/>
                  </a:lnTo>
                  <a:lnTo>
                    <a:pt x="17749" y="21487"/>
                  </a:lnTo>
                  <a:lnTo>
                    <a:pt x="18155" y="21600"/>
                  </a:lnTo>
                  <a:lnTo>
                    <a:pt x="18925" y="21600"/>
                  </a:lnTo>
                  <a:lnTo>
                    <a:pt x="19298" y="21543"/>
                  </a:lnTo>
                  <a:lnTo>
                    <a:pt x="19654" y="21487"/>
                  </a:lnTo>
                  <a:lnTo>
                    <a:pt x="20002" y="21373"/>
                  </a:lnTo>
                  <a:lnTo>
                    <a:pt x="20341" y="21203"/>
                  </a:lnTo>
                  <a:lnTo>
                    <a:pt x="20672" y="20976"/>
                  </a:lnTo>
                  <a:lnTo>
                    <a:pt x="21302" y="20523"/>
                  </a:lnTo>
                  <a:lnTo>
                    <a:pt x="21600" y="20239"/>
                  </a:lnTo>
                  <a:close/>
                </a:path>
              </a:pathLst>
            </a:custGeom>
            <a:solidFill>
              <a:srgbClr val="C6E7FC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8" name="Freeform 22"/>
            <p:cNvSpPr/>
            <p:nvPr/>
          </p:nvSpPr>
          <p:spPr>
            <a:xfrm>
              <a:off x="2620418" y="29044"/>
              <a:ext cx="5474995" cy="775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79"/>
                  </a:moveTo>
                  <a:lnTo>
                    <a:pt x="76" y="2054"/>
                  </a:lnTo>
                  <a:lnTo>
                    <a:pt x="302" y="1743"/>
                  </a:lnTo>
                  <a:lnTo>
                    <a:pt x="689" y="1307"/>
                  </a:lnTo>
                  <a:lnTo>
                    <a:pt x="941" y="1058"/>
                  </a:lnTo>
                  <a:lnTo>
                    <a:pt x="1235" y="809"/>
                  </a:lnTo>
                  <a:lnTo>
                    <a:pt x="1562" y="622"/>
                  </a:lnTo>
                  <a:lnTo>
                    <a:pt x="1940" y="436"/>
                  </a:lnTo>
                  <a:lnTo>
                    <a:pt x="2351" y="249"/>
                  </a:lnTo>
                  <a:lnTo>
                    <a:pt x="2813" y="124"/>
                  </a:lnTo>
                  <a:lnTo>
                    <a:pt x="3317" y="62"/>
                  </a:lnTo>
                  <a:lnTo>
                    <a:pt x="3863" y="0"/>
                  </a:lnTo>
                  <a:lnTo>
                    <a:pt x="4451" y="62"/>
                  </a:lnTo>
                  <a:lnTo>
                    <a:pt x="5081" y="187"/>
                  </a:lnTo>
                  <a:lnTo>
                    <a:pt x="5761" y="436"/>
                  </a:lnTo>
                  <a:lnTo>
                    <a:pt x="6483" y="747"/>
                  </a:lnTo>
                  <a:lnTo>
                    <a:pt x="7248" y="1245"/>
                  </a:lnTo>
                  <a:lnTo>
                    <a:pt x="8062" y="1805"/>
                  </a:lnTo>
                  <a:lnTo>
                    <a:pt x="8927" y="2490"/>
                  </a:lnTo>
                  <a:lnTo>
                    <a:pt x="9834" y="3299"/>
                  </a:lnTo>
                  <a:lnTo>
                    <a:pt x="10792" y="4295"/>
                  </a:lnTo>
                  <a:lnTo>
                    <a:pt x="11791" y="5416"/>
                  </a:lnTo>
                  <a:lnTo>
                    <a:pt x="12841" y="6723"/>
                  </a:lnTo>
                  <a:lnTo>
                    <a:pt x="13941" y="8279"/>
                  </a:lnTo>
                  <a:lnTo>
                    <a:pt x="15091" y="9960"/>
                  </a:lnTo>
                  <a:lnTo>
                    <a:pt x="16292" y="11827"/>
                  </a:lnTo>
                  <a:lnTo>
                    <a:pt x="17544" y="13944"/>
                  </a:lnTo>
                  <a:lnTo>
                    <a:pt x="18845" y="16247"/>
                  </a:lnTo>
                  <a:lnTo>
                    <a:pt x="20198" y="18799"/>
                  </a:lnTo>
                  <a:lnTo>
                    <a:pt x="21600" y="2160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9" name="Freeform 26"/>
            <p:cNvSpPr/>
            <p:nvPr/>
          </p:nvSpPr>
          <p:spPr>
            <a:xfrm>
              <a:off x="5404746" y="15639"/>
              <a:ext cx="3312245" cy="652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25" y="20712"/>
                  </a:lnTo>
                  <a:lnTo>
                    <a:pt x="2332" y="18419"/>
                  </a:lnTo>
                  <a:lnTo>
                    <a:pt x="3512" y="16866"/>
                  </a:lnTo>
                  <a:lnTo>
                    <a:pt x="4872" y="15164"/>
                  </a:lnTo>
                  <a:lnTo>
                    <a:pt x="6386" y="13315"/>
                  </a:lnTo>
                  <a:lnTo>
                    <a:pt x="8010" y="11318"/>
                  </a:lnTo>
                  <a:lnTo>
                    <a:pt x="9731" y="9395"/>
                  </a:lnTo>
                  <a:lnTo>
                    <a:pt x="11494" y="7471"/>
                  </a:lnTo>
                  <a:lnTo>
                    <a:pt x="13299" y="5696"/>
                  </a:lnTo>
                  <a:lnTo>
                    <a:pt x="15089" y="3995"/>
                  </a:lnTo>
                  <a:lnTo>
                    <a:pt x="15978" y="3255"/>
                  </a:lnTo>
                  <a:lnTo>
                    <a:pt x="16839" y="2515"/>
                  </a:lnTo>
                  <a:lnTo>
                    <a:pt x="17699" y="1923"/>
                  </a:lnTo>
                  <a:lnTo>
                    <a:pt x="18532" y="1332"/>
                  </a:lnTo>
                  <a:lnTo>
                    <a:pt x="19351" y="888"/>
                  </a:lnTo>
                  <a:lnTo>
                    <a:pt x="20129" y="518"/>
                  </a:lnTo>
                  <a:lnTo>
                    <a:pt x="20878" y="222"/>
                  </a:lnTo>
                  <a:lnTo>
                    <a:pt x="21600" y="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0" name="Freeform 10"/>
            <p:cNvSpPr/>
            <p:nvPr/>
          </p:nvSpPr>
          <p:spPr>
            <a:xfrm>
              <a:off x="0" y="-1"/>
              <a:ext cx="8723377" cy="1331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89" y="9278"/>
                  </a:moveTo>
                  <a:lnTo>
                    <a:pt x="21389" y="9821"/>
                  </a:lnTo>
                  <a:lnTo>
                    <a:pt x="21189" y="10329"/>
                  </a:lnTo>
                  <a:lnTo>
                    <a:pt x="20978" y="10800"/>
                  </a:lnTo>
                  <a:lnTo>
                    <a:pt x="20762" y="11235"/>
                  </a:lnTo>
                  <a:lnTo>
                    <a:pt x="20541" y="11670"/>
                  </a:lnTo>
                  <a:lnTo>
                    <a:pt x="20309" y="12068"/>
                  </a:lnTo>
                  <a:lnTo>
                    <a:pt x="20071" y="12395"/>
                  </a:lnTo>
                  <a:lnTo>
                    <a:pt x="19824" y="12721"/>
                  </a:lnTo>
                  <a:lnTo>
                    <a:pt x="19565" y="13011"/>
                  </a:lnTo>
                  <a:lnTo>
                    <a:pt x="19297" y="13228"/>
                  </a:lnTo>
                  <a:lnTo>
                    <a:pt x="19017" y="13446"/>
                  </a:lnTo>
                  <a:lnTo>
                    <a:pt x="18727" y="13591"/>
                  </a:lnTo>
                  <a:lnTo>
                    <a:pt x="18427" y="13736"/>
                  </a:lnTo>
                  <a:lnTo>
                    <a:pt x="18111" y="13808"/>
                  </a:lnTo>
                  <a:lnTo>
                    <a:pt x="17784" y="13808"/>
                  </a:lnTo>
                  <a:lnTo>
                    <a:pt x="17441" y="13772"/>
                  </a:lnTo>
                  <a:lnTo>
                    <a:pt x="17083" y="13699"/>
                  </a:lnTo>
                  <a:lnTo>
                    <a:pt x="16714" y="13591"/>
                  </a:lnTo>
                  <a:lnTo>
                    <a:pt x="16329" y="13409"/>
                  </a:lnTo>
                  <a:lnTo>
                    <a:pt x="15923" y="13156"/>
                  </a:lnTo>
                  <a:lnTo>
                    <a:pt x="15502" y="12866"/>
                  </a:lnTo>
                  <a:lnTo>
                    <a:pt x="15064" y="12503"/>
                  </a:lnTo>
                  <a:lnTo>
                    <a:pt x="14611" y="12105"/>
                  </a:lnTo>
                  <a:lnTo>
                    <a:pt x="14136" y="11634"/>
                  </a:lnTo>
                  <a:lnTo>
                    <a:pt x="13641" y="11090"/>
                  </a:lnTo>
                  <a:lnTo>
                    <a:pt x="13130" y="10474"/>
                  </a:lnTo>
                  <a:lnTo>
                    <a:pt x="12592" y="9785"/>
                  </a:lnTo>
                  <a:lnTo>
                    <a:pt x="12039" y="9060"/>
                  </a:lnTo>
                  <a:lnTo>
                    <a:pt x="11459" y="8227"/>
                  </a:lnTo>
                  <a:lnTo>
                    <a:pt x="10863" y="7357"/>
                  </a:lnTo>
                  <a:lnTo>
                    <a:pt x="10241" y="6415"/>
                  </a:lnTo>
                  <a:lnTo>
                    <a:pt x="9593" y="5364"/>
                  </a:lnTo>
                  <a:lnTo>
                    <a:pt x="8950" y="4349"/>
                  </a:lnTo>
                  <a:lnTo>
                    <a:pt x="8328" y="3479"/>
                  </a:lnTo>
                  <a:lnTo>
                    <a:pt x="7732" y="2682"/>
                  </a:lnTo>
                  <a:lnTo>
                    <a:pt x="7163" y="2030"/>
                  </a:lnTo>
                  <a:lnTo>
                    <a:pt x="6620" y="1486"/>
                  </a:lnTo>
                  <a:lnTo>
                    <a:pt x="6098" y="1015"/>
                  </a:lnTo>
                  <a:lnTo>
                    <a:pt x="5603" y="652"/>
                  </a:lnTo>
                  <a:lnTo>
                    <a:pt x="5134" y="362"/>
                  </a:lnTo>
                  <a:lnTo>
                    <a:pt x="4681" y="181"/>
                  </a:lnTo>
                  <a:lnTo>
                    <a:pt x="4259" y="36"/>
                  </a:lnTo>
                  <a:lnTo>
                    <a:pt x="3853" y="0"/>
                  </a:lnTo>
                  <a:lnTo>
                    <a:pt x="3473" y="0"/>
                  </a:lnTo>
                  <a:lnTo>
                    <a:pt x="3115" y="72"/>
                  </a:lnTo>
                  <a:lnTo>
                    <a:pt x="2778" y="181"/>
                  </a:lnTo>
                  <a:lnTo>
                    <a:pt x="2461" y="362"/>
                  </a:lnTo>
                  <a:lnTo>
                    <a:pt x="2166" y="544"/>
                  </a:lnTo>
                  <a:lnTo>
                    <a:pt x="1887" y="797"/>
                  </a:lnTo>
                  <a:lnTo>
                    <a:pt x="1634" y="1051"/>
                  </a:lnTo>
                  <a:lnTo>
                    <a:pt x="1397" y="1341"/>
                  </a:lnTo>
                  <a:lnTo>
                    <a:pt x="1186" y="1667"/>
                  </a:lnTo>
                  <a:lnTo>
                    <a:pt x="986" y="1957"/>
                  </a:lnTo>
                  <a:lnTo>
                    <a:pt x="812" y="2283"/>
                  </a:lnTo>
                  <a:lnTo>
                    <a:pt x="654" y="2609"/>
                  </a:lnTo>
                  <a:lnTo>
                    <a:pt x="511" y="2899"/>
                  </a:lnTo>
                  <a:lnTo>
                    <a:pt x="390" y="3189"/>
                  </a:lnTo>
                  <a:lnTo>
                    <a:pt x="127" y="3914"/>
                  </a:lnTo>
                  <a:lnTo>
                    <a:pt x="0" y="4349"/>
                  </a:lnTo>
                  <a:lnTo>
                    <a:pt x="0" y="21600"/>
                  </a:lnTo>
                  <a:lnTo>
                    <a:pt x="21589" y="21600"/>
                  </a:lnTo>
                  <a:lnTo>
                    <a:pt x="21600" y="21491"/>
                  </a:lnTo>
                  <a:lnTo>
                    <a:pt x="21600" y="9242"/>
                  </a:lnTo>
                  <a:lnTo>
                    <a:pt x="21589" y="9278"/>
                  </a:lnTo>
                  <a:close/>
                </a:path>
              </a:pathLst>
            </a:custGeom>
            <a:solidFill>
              <a:schemeClr val="accent6">
                <a:hueOff val="-10717809"/>
                <a:satOff val="-95633"/>
                <a:lumOff val="5509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22" name="标题文本"/>
          <p:cNvSpPr txBox="1"/>
          <p:nvPr>
            <p:ph type="title"/>
          </p:nvPr>
        </p:nvSpPr>
        <p:spPr>
          <a:xfrm>
            <a:off x="4874154" y="338666"/>
            <a:ext cx="3812646" cy="2429936"/>
          </a:xfrm>
          <a:prstGeom prst="rect">
            <a:avLst/>
          </a:prstGeom>
        </p:spPr>
        <p:txBody>
          <a:bodyPr anchor="b"/>
          <a:lstStyle>
            <a:lvl1pPr algn="l">
              <a:defRPr sz="2800"/>
            </a:lvl1pPr>
          </a:lstStyle>
          <a:p>
            <a:pPr/>
            <a:r>
              <a:t>标题文本</a:t>
            </a:r>
          </a:p>
        </p:txBody>
      </p:sp>
      <p:sp>
        <p:nvSpPr>
          <p:cNvPr id="123" name="正文级别 1…"/>
          <p:cNvSpPr txBox="1"/>
          <p:nvPr>
            <p:ph type="body" sz="quarter" idx="1"/>
          </p:nvPr>
        </p:nvSpPr>
        <p:spPr>
          <a:xfrm>
            <a:off x="4868333" y="2785533"/>
            <a:ext cx="3818467" cy="242146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ClrTx/>
              <a:buSzTx/>
              <a:buFontTx/>
              <a:buNone/>
              <a:defRPr sz="18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1pPr>
            <a:lvl2pPr marL="0" indent="457200">
              <a:spcBef>
                <a:spcPts val="400"/>
              </a:spcBef>
              <a:buClrTx/>
              <a:buSzTx/>
              <a:buFontTx/>
              <a:buNone/>
              <a:defRPr sz="18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2pPr>
            <a:lvl3pPr marL="0" indent="914400">
              <a:spcBef>
                <a:spcPts val="400"/>
              </a:spcBef>
              <a:buClrTx/>
              <a:buSzTx/>
              <a:buFontTx/>
              <a:buNone/>
              <a:defRPr sz="18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3pPr>
            <a:lvl4pPr marL="0" indent="1371600">
              <a:spcBef>
                <a:spcPts val="400"/>
              </a:spcBef>
              <a:buClrTx/>
              <a:buSzTx/>
              <a:buFontTx/>
              <a:buNone/>
              <a:defRPr sz="18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4pPr>
            <a:lvl5pPr marL="0" indent="1828800">
              <a:spcBef>
                <a:spcPts val="400"/>
              </a:spcBef>
              <a:buClrTx/>
              <a:buSzTx/>
              <a:buFontTx/>
              <a:buNone/>
              <a:defRPr sz="1800"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4" name="Picture Placeholder 2"/>
          <p:cNvSpPr/>
          <p:nvPr>
            <p:ph type="pic" sz="quarter" idx="13"/>
          </p:nvPr>
        </p:nvSpPr>
        <p:spPr>
          <a:xfrm>
            <a:off x="838199" y="1371599"/>
            <a:ext cx="3566161" cy="2926082"/>
          </a:xfrm>
          <a:prstGeom prst="rect">
            <a:avLst/>
          </a:prstGeom>
          <a:effectLst>
            <a:reflection blurRad="0" stA="30000" stPos="0" endA="0" endPos="40000" dist="0" dir="5400000" fadeDir="5400000" sx="100000" sy="-100000" kx="0" ky="0" algn="bl" rotWithShape="0"/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6">
            <a:hueOff val="-10717809"/>
            <a:satOff val="-95633"/>
            <a:lumOff val="55098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rgbClr val="0293E0"/>
              </a:gs>
              <a:gs pos="90000">
                <a:srgbClr val="83D3F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0717809"/>
                    <a:satOff val="-95633"/>
                    <a:lumOff val="55098"/>
                  </a:schemeClr>
                </a:solidFill>
              </a:defRPr>
            </a:pPr>
          </a:p>
        </p:txBody>
      </p:sp>
      <p:grpSp>
        <p:nvGrpSpPr>
          <p:cNvPr id="8" name="Group 15"/>
          <p:cNvGrpSpPr/>
          <p:nvPr/>
        </p:nvGrpSpPr>
        <p:grpSpPr>
          <a:xfrm>
            <a:off x="211665" y="1679429"/>
            <a:ext cx="8723377" cy="1329874"/>
            <a:chOff x="0" y="0"/>
            <a:chExt cx="8723376" cy="1329873"/>
          </a:xfrm>
        </p:grpSpPr>
        <p:sp>
          <p:nvSpPr>
            <p:cNvPr id="3" name="Freeform 14"/>
            <p:cNvSpPr/>
            <p:nvPr/>
          </p:nvSpPr>
          <p:spPr>
            <a:xfrm>
              <a:off x="5835772" y="145036"/>
              <a:ext cx="2876430" cy="7140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52" y="0"/>
                  </a:moveTo>
                  <a:lnTo>
                    <a:pt x="20642" y="608"/>
                  </a:lnTo>
                  <a:lnTo>
                    <a:pt x="19716" y="1283"/>
                  </a:lnTo>
                  <a:lnTo>
                    <a:pt x="18774" y="2025"/>
                  </a:lnTo>
                  <a:lnTo>
                    <a:pt x="17800" y="2768"/>
                  </a:lnTo>
                  <a:lnTo>
                    <a:pt x="16811" y="3645"/>
                  </a:lnTo>
                  <a:lnTo>
                    <a:pt x="15789" y="4523"/>
                  </a:lnTo>
                  <a:lnTo>
                    <a:pt x="14751" y="5535"/>
                  </a:lnTo>
                  <a:lnTo>
                    <a:pt x="13682" y="6548"/>
                  </a:lnTo>
                  <a:lnTo>
                    <a:pt x="11750" y="8505"/>
                  </a:lnTo>
                  <a:lnTo>
                    <a:pt x="9866" y="10260"/>
                  </a:lnTo>
                  <a:lnTo>
                    <a:pt x="8062" y="11880"/>
                  </a:lnTo>
                  <a:lnTo>
                    <a:pt x="6322" y="13432"/>
                  </a:lnTo>
                  <a:lnTo>
                    <a:pt x="4662" y="14782"/>
                  </a:lnTo>
                  <a:lnTo>
                    <a:pt x="3049" y="15997"/>
                  </a:lnTo>
                  <a:lnTo>
                    <a:pt x="1501" y="17145"/>
                  </a:lnTo>
                  <a:lnTo>
                    <a:pt x="0" y="18157"/>
                  </a:lnTo>
                  <a:lnTo>
                    <a:pt x="1038" y="18765"/>
                  </a:lnTo>
                  <a:lnTo>
                    <a:pt x="2027" y="19305"/>
                  </a:lnTo>
                  <a:lnTo>
                    <a:pt x="2985" y="19777"/>
                  </a:lnTo>
                  <a:lnTo>
                    <a:pt x="3927" y="20182"/>
                  </a:lnTo>
                  <a:lnTo>
                    <a:pt x="4837" y="20587"/>
                  </a:lnTo>
                  <a:lnTo>
                    <a:pt x="5715" y="20857"/>
                  </a:lnTo>
                  <a:lnTo>
                    <a:pt x="6561" y="21127"/>
                  </a:lnTo>
                  <a:lnTo>
                    <a:pt x="7392" y="21330"/>
                  </a:lnTo>
                  <a:lnTo>
                    <a:pt x="8206" y="21465"/>
                  </a:lnTo>
                  <a:lnTo>
                    <a:pt x="8988" y="21532"/>
                  </a:lnTo>
                  <a:lnTo>
                    <a:pt x="9738" y="21600"/>
                  </a:lnTo>
                  <a:lnTo>
                    <a:pt x="10473" y="21600"/>
                  </a:lnTo>
                  <a:lnTo>
                    <a:pt x="11191" y="21532"/>
                  </a:lnTo>
                  <a:lnTo>
                    <a:pt x="11894" y="21465"/>
                  </a:lnTo>
                  <a:lnTo>
                    <a:pt x="12564" y="21330"/>
                  </a:lnTo>
                  <a:lnTo>
                    <a:pt x="13219" y="21127"/>
                  </a:lnTo>
                  <a:lnTo>
                    <a:pt x="13841" y="20925"/>
                  </a:lnTo>
                  <a:lnTo>
                    <a:pt x="14464" y="20655"/>
                  </a:lnTo>
                  <a:lnTo>
                    <a:pt x="15645" y="19980"/>
                  </a:lnTo>
                  <a:lnTo>
                    <a:pt x="16763" y="19170"/>
                  </a:lnTo>
                  <a:lnTo>
                    <a:pt x="17816" y="18225"/>
                  </a:lnTo>
                  <a:lnTo>
                    <a:pt x="18327" y="17685"/>
                  </a:lnTo>
                  <a:lnTo>
                    <a:pt x="18822" y="17145"/>
                  </a:lnTo>
                  <a:lnTo>
                    <a:pt x="19780" y="15930"/>
                  </a:lnTo>
                  <a:lnTo>
                    <a:pt x="20690" y="14580"/>
                  </a:lnTo>
                  <a:lnTo>
                    <a:pt x="21568" y="13162"/>
                  </a:lnTo>
                  <a:lnTo>
                    <a:pt x="21600" y="13095"/>
                  </a:lnTo>
                  <a:lnTo>
                    <a:pt x="21600" y="0"/>
                  </a:lnTo>
                  <a:lnTo>
                    <a:pt x="21552" y="0"/>
                  </a:lnTo>
                  <a:close/>
                </a:path>
              </a:pathLst>
            </a:custGeom>
            <a:solidFill>
              <a:srgbClr val="C6E7FC">
                <a:alpha val="29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" name="Freeform 18"/>
            <p:cNvSpPr/>
            <p:nvPr/>
          </p:nvSpPr>
          <p:spPr>
            <a:xfrm>
              <a:off x="2407654" y="16734"/>
              <a:ext cx="5544516" cy="8501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0239"/>
                  </a:moveTo>
                  <a:lnTo>
                    <a:pt x="21128" y="19843"/>
                  </a:lnTo>
                  <a:lnTo>
                    <a:pt x="20639" y="19446"/>
                  </a:lnTo>
                  <a:lnTo>
                    <a:pt x="19621" y="18482"/>
                  </a:lnTo>
                  <a:lnTo>
                    <a:pt x="18544" y="17291"/>
                  </a:lnTo>
                  <a:lnTo>
                    <a:pt x="17409" y="15987"/>
                  </a:lnTo>
                  <a:lnTo>
                    <a:pt x="16208" y="14400"/>
                  </a:lnTo>
                  <a:lnTo>
                    <a:pt x="14941" y="12643"/>
                  </a:lnTo>
                  <a:lnTo>
                    <a:pt x="13608" y="10602"/>
                  </a:lnTo>
                  <a:lnTo>
                    <a:pt x="12200" y="8391"/>
                  </a:lnTo>
                  <a:lnTo>
                    <a:pt x="11645" y="7540"/>
                  </a:lnTo>
                  <a:lnTo>
                    <a:pt x="11106" y="6690"/>
                  </a:lnTo>
                  <a:lnTo>
                    <a:pt x="10063" y="5216"/>
                  </a:lnTo>
                  <a:lnTo>
                    <a:pt x="9558" y="4592"/>
                  </a:lnTo>
                  <a:lnTo>
                    <a:pt x="9069" y="3969"/>
                  </a:lnTo>
                  <a:lnTo>
                    <a:pt x="8589" y="3402"/>
                  </a:lnTo>
                  <a:lnTo>
                    <a:pt x="8117" y="2891"/>
                  </a:lnTo>
                  <a:lnTo>
                    <a:pt x="7661" y="2438"/>
                  </a:lnTo>
                  <a:lnTo>
                    <a:pt x="7206" y="2041"/>
                  </a:lnTo>
                  <a:lnTo>
                    <a:pt x="6344" y="1304"/>
                  </a:lnTo>
                  <a:lnTo>
                    <a:pt x="5524" y="794"/>
                  </a:lnTo>
                  <a:lnTo>
                    <a:pt x="4754" y="397"/>
                  </a:lnTo>
                  <a:lnTo>
                    <a:pt x="4017" y="113"/>
                  </a:lnTo>
                  <a:lnTo>
                    <a:pt x="3321" y="0"/>
                  </a:lnTo>
                  <a:lnTo>
                    <a:pt x="2667" y="0"/>
                  </a:lnTo>
                  <a:lnTo>
                    <a:pt x="2054" y="113"/>
                  </a:lnTo>
                  <a:lnTo>
                    <a:pt x="1483" y="283"/>
                  </a:lnTo>
                  <a:lnTo>
                    <a:pt x="952" y="567"/>
                  </a:lnTo>
                  <a:lnTo>
                    <a:pt x="456" y="907"/>
                  </a:lnTo>
                  <a:lnTo>
                    <a:pt x="0" y="1361"/>
                  </a:lnTo>
                  <a:lnTo>
                    <a:pt x="638" y="1871"/>
                  </a:lnTo>
                  <a:lnTo>
                    <a:pt x="1300" y="2438"/>
                  </a:lnTo>
                  <a:lnTo>
                    <a:pt x="1988" y="3175"/>
                  </a:lnTo>
                  <a:lnTo>
                    <a:pt x="2700" y="3969"/>
                  </a:lnTo>
                  <a:lnTo>
                    <a:pt x="3437" y="4932"/>
                  </a:lnTo>
                  <a:lnTo>
                    <a:pt x="4199" y="5953"/>
                  </a:lnTo>
                  <a:lnTo>
                    <a:pt x="4994" y="7087"/>
                  </a:lnTo>
                  <a:lnTo>
                    <a:pt x="5806" y="8391"/>
                  </a:lnTo>
                  <a:lnTo>
                    <a:pt x="7272" y="10715"/>
                  </a:lnTo>
                  <a:lnTo>
                    <a:pt x="8663" y="12756"/>
                  </a:lnTo>
                  <a:lnTo>
                    <a:pt x="9972" y="14627"/>
                  </a:lnTo>
                  <a:lnTo>
                    <a:pt x="10610" y="15420"/>
                  </a:lnTo>
                  <a:lnTo>
                    <a:pt x="11214" y="16214"/>
                  </a:lnTo>
                  <a:lnTo>
                    <a:pt x="11810" y="16951"/>
                  </a:lnTo>
                  <a:lnTo>
                    <a:pt x="12390" y="17575"/>
                  </a:lnTo>
                  <a:lnTo>
                    <a:pt x="12953" y="18198"/>
                  </a:lnTo>
                  <a:lnTo>
                    <a:pt x="13500" y="18765"/>
                  </a:lnTo>
                  <a:lnTo>
                    <a:pt x="14030" y="19219"/>
                  </a:lnTo>
                  <a:lnTo>
                    <a:pt x="14544" y="19672"/>
                  </a:lnTo>
                  <a:lnTo>
                    <a:pt x="15040" y="20069"/>
                  </a:lnTo>
                  <a:lnTo>
                    <a:pt x="15529" y="20466"/>
                  </a:lnTo>
                  <a:lnTo>
                    <a:pt x="16001" y="20750"/>
                  </a:lnTo>
                  <a:lnTo>
                    <a:pt x="16457" y="20976"/>
                  </a:lnTo>
                  <a:lnTo>
                    <a:pt x="16896" y="21203"/>
                  </a:lnTo>
                  <a:lnTo>
                    <a:pt x="17326" y="21373"/>
                  </a:lnTo>
                  <a:lnTo>
                    <a:pt x="17749" y="21487"/>
                  </a:lnTo>
                  <a:lnTo>
                    <a:pt x="18155" y="21600"/>
                  </a:lnTo>
                  <a:lnTo>
                    <a:pt x="18925" y="21600"/>
                  </a:lnTo>
                  <a:lnTo>
                    <a:pt x="19298" y="21543"/>
                  </a:lnTo>
                  <a:lnTo>
                    <a:pt x="19654" y="21487"/>
                  </a:lnTo>
                  <a:lnTo>
                    <a:pt x="20002" y="21373"/>
                  </a:lnTo>
                  <a:lnTo>
                    <a:pt x="20341" y="21203"/>
                  </a:lnTo>
                  <a:lnTo>
                    <a:pt x="20672" y="20976"/>
                  </a:lnTo>
                  <a:lnTo>
                    <a:pt x="21302" y="20523"/>
                  </a:lnTo>
                  <a:lnTo>
                    <a:pt x="21600" y="20239"/>
                  </a:lnTo>
                  <a:close/>
                </a:path>
              </a:pathLst>
            </a:custGeom>
            <a:solidFill>
              <a:srgbClr val="C6E7FC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" name="Freeform 22"/>
            <p:cNvSpPr/>
            <p:nvPr/>
          </p:nvSpPr>
          <p:spPr>
            <a:xfrm>
              <a:off x="2617062" y="29007"/>
              <a:ext cx="5467981" cy="774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79"/>
                  </a:moveTo>
                  <a:lnTo>
                    <a:pt x="76" y="2054"/>
                  </a:lnTo>
                  <a:lnTo>
                    <a:pt x="302" y="1743"/>
                  </a:lnTo>
                  <a:lnTo>
                    <a:pt x="689" y="1307"/>
                  </a:lnTo>
                  <a:lnTo>
                    <a:pt x="941" y="1058"/>
                  </a:lnTo>
                  <a:lnTo>
                    <a:pt x="1235" y="809"/>
                  </a:lnTo>
                  <a:lnTo>
                    <a:pt x="1562" y="622"/>
                  </a:lnTo>
                  <a:lnTo>
                    <a:pt x="1940" y="436"/>
                  </a:lnTo>
                  <a:lnTo>
                    <a:pt x="2351" y="249"/>
                  </a:lnTo>
                  <a:lnTo>
                    <a:pt x="2813" y="124"/>
                  </a:lnTo>
                  <a:lnTo>
                    <a:pt x="3317" y="62"/>
                  </a:lnTo>
                  <a:lnTo>
                    <a:pt x="3863" y="0"/>
                  </a:lnTo>
                  <a:lnTo>
                    <a:pt x="4451" y="62"/>
                  </a:lnTo>
                  <a:lnTo>
                    <a:pt x="5081" y="187"/>
                  </a:lnTo>
                  <a:lnTo>
                    <a:pt x="5761" y="436"/>
                  </a:lnTo>
                  <a:lnTo>
                    <a:pt x="6483" y="747"/>
                  </a:lnTo>
                  <a:lnTo>
                    <a:pt x="7248" y="1245"/>
                  </a:lnTo>
                  <a:lnTo>
                    <a:pt x="8062" y="1805"/>
                  </a:lnTo>
                  <a:lnTo>
                    <a:pt x="8927" y="2490"/>
                  </a:lnTo>
                  <a:lnTo>
                    <a:pt x="9834" y="3299"/>
                  </a:lnTo>
                  <a:lnTo>
                    <a:pt x="10792" y="4295"/>
                  </a:lnTo>
                  <a:lnTo>
                    <a:pt x="11791" y="5416"/>
                  </a:lnTo>
                  <a:lnTo>
                    <a:pt x="12841" y="6723"/>
                  </a:lnTo>
                  <a:lnTo>
                    <a:pt x="13941" y="8279"/>
                  </a:lnTo>
                  <a:lnTo>
                    <a:pt x="15091" y="9960"/>
                  </a:lnTo>
                  <a:lnTo>
                    <a:pt x="16292" y="11827"/>
                  </a:lnTo>
                  <a:lnTo>
                    <a:pt x="17544" y="13944"/>
                  </a:lnTo>
                  <a:lnTo>
                    <a:pt x="18845" y="16247"/>
                  </a:lnTo>
                  <a:lnTo>
                    <a:pt x="20198" y="18799"/>
                  </a:lnTo>
                  <a:lnTo>
                    <a:pt x="21600" y="2160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" name="Freeform 26"/>
            <p:cNvSpPr/>
            <p:nvPr/>
          </p:nvSpPr>
          <p:spPr>
            <a:xfrm>
              <a:off x="5397823" y="15619"/>
              <a:ext cx="3308001" cy="651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25" y="20712"/>
                  </a:lnTo>
                  <a:lnTo>
                    <a:pt x="2332" y="18419"/>
                  </a:lnTo>
                  <a:lnTo>
                    <a:pt x="3512" y="16866"/>
                  </a:lnTo>
                  <a:lnTo>
                    <a:pt x="4872" y="15164"/>
                  </a:lnTo>
                  <a:lnTo>
                    <a:pt x="6386" y="13315"/>
                  </a:lnTo>
                  <a:lnTo>
                    <a:pt x="8010" y="11318"/>
                  </a:lnTo>
                  <a:lnTo>
                    <a:pt x="9731" y="9395"/>
                  </a:lnTo>
                  <a:lnTo>
                    <a:pt x="11494" y="7471"/>
                  </a:lnTo>
                  <a:lnTo>
                    <a:pt x="13299" y="5696"/>
                  </a:lnTo>
                  <a:lnTo>
                    <a:pt x="15089" y="3995"/>
                  </a:lnTo>
                  <a:lnTo>
                    <a:pt x="15978" y="3255"/>
                  </a:lnTo>
                  <a:lnTo>
                    <a:pt x="16839" y="2515"/>
                  </a:lnTo>
                  <a:lnTo>
                    <a:pt x="17699" y="1923"/>
                  </a:lnTo>
                  <a:lnTo>
                    <a:pt x="18532" y="1332"/>
                  </a:lnTo>
                  <a:lnTo>
                    <a:pt x="19351" y="888"/>
                  </a:lnTo>
                  <a:lnTo>
                    <a:pt x="20129" y="518"/>
                  </a:lnTo>
                  <a:lnTo>
                    <a:pt x="20878" y="222"/>
                  </a:lnTo>
                  <a:lnTo>
                    <a:pt x="21600" y="0"/>
                  </a:lnTo>
                </a:path>
              </a:pathLst>
            </a:custGeom>
            <a:noFill/>
            <a:ln w="3175" cap="flat">
              <a:solidFill>
                <a:schemeClr val="accent6">
                  <a:hueOff val="-10717809"/>
                  <a:satOff val="-95633"/>
                  <a:lumOff val="55098"/>
                </a:scheme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" name="Freeform 10"/>
            <p:cNvSpPr/>
            <p:nvPr/>
          </p:nvSpPr>
          <p:spPr>
            <a:xfrm>
              <a:off x="0" y="0"/>
              <a:ext cx="8723377" cy="13298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89" y="9278"/>
                  </a:moveTo>
                  <a:lnTo>
                    <a:pt x="21389" y="9821"/>
                  </a:lnTo>
                  <a:lnTo>
                    <a:pt x="21189" y="10329"/>
                  </a:lnTo>
                  <a:lnTo>
                    <a:pt x="20978" y="10800"/>
                  </a:lnTo>
                  <a:lnTo>
                    <a:pt x="20762" y="11235"/>
                  </a:lnTo>
                  <a:lnTo>
                    <a:pt x="20541" y="11670"/>
                  </a:lnTo>
                  <a:lnTo>
                    <a:pt x="20309" y="12068"/>
                  </a:lnTo>
                  <a:lnTo>
                    <a:pt x="20071" y="12395"/>
                  </a:lnTo>
                  <a:lnTo>
                    <a:pt x="19824" y="12721"/>
                  </a:lnTo>
                  <a:lnTo>
                    <a:pt x="19565" y="13011"/>
                  </a:lnTo>
                  <a:lnTo>
                    <a:pt x="19297" y="13228"/>
                  </a:lnTo>
                  <a:lnTo>
                    <a:pt x="19017" y="13446"/>
                  </a:lnTo>
                  <a:lnTo>
                    <a:pt x="18727" y="13591"/>
                  </a:lnTo>
                  <a:lnTo>
                    <a:pt x="18427" y="13736"/>
                  </a:lnTo>
                  <a:lnTo>
                    <a:pt x="18111" y="13808"/>
                  </a:lnTo>
                  <a:lnTo>
                    <a:pt x="17784" y="13808"/>
                  </a:lnTo>
                  <a:lnTo>
                    <a:pt x="17441" y="13772"/>
                  </a:lnTo>
                  <a:lnTo>
                    <a:pt x="17083" y="13699"/>
                  </a:lnTo>
                  <a:lnTo>
                    <a:pt x="16714" y="13591"/>
                  </a:lnTo>
                  <a:lnTo>
                    <a:pt x="16329" y="13409"/>
                  </a:lnTo>
                  <a:lnTo>
                    <a:pt x="15923" y="13156"/>
                  </a:lnTo>
                  <a:lnTo>
                    <a:pt x="15502" y="12866"/>
                  </a:lnTo>
                  <a:lnTo>
                    <a:pt x="15064" y="12503"/>
                  </a:lnTo>
                  <a:lnTo>
                    <a:pt x="14611" y="12105"/>
                  </a:lnTo>
                  <a:lnTo>
                    <a:pt x="14136" y="11634"/>
                  </a:lnTo>
                  <a:lnTo>
                    <a:pt x="13641" y="11090"/>
                  </a:lnTo>
                  <a:lnTo>
                    <a:pt x="13130" y="10474"/>
                  </a:lnTo>
                  <a:lnTo>
                    <a:pt x="12592" y="9785"/>
                  </a:lnTo>
                  <a:lnTo>
                    <a:pt x="12039" y="9060"/>
                  </a:lnTo>
                  <a:lnTo>
                    <a:pt x="11459" y="8227"/>
                  </a:lnTo>
                  <a:lnTo>
                    <a:pt x="10863" y="7357"/>
                  </a:lnTo>
                  <a:lnTo>
                    <a:pt x="10241" y="6415"/>
                  </a:lnTo>
                  <a:lnTo>
                    <a:pt x="9593" y="5364"/>
                  </a:lnTo>
                  <a:lnTo>
                    <a:pt x="8950" y="4349"/>
                  </a:lnTo>
                  <a:lnTo>
                    <a:pt x="8328" y="3479"/>
                  </a:lnTo>
                  <a:lnTo>
                    <a:pt x="7732" y="2682"/>
                  </a:lnTo>
                  <a:lnTo>
                    <a:pt x="7163" y="2030"/>
                  </a:lnTo>
                  <a:lnTo>
                    <a:pt x="6620" y="1486"/>
                  </a:lnTo>
                  <a:lnTo>
                    <a:pt x="6098" y="1015"/>
                  </a:lnTo>
                  <a:lnTo>
                    <a:pt x="5603" y="652"/>
                  </a:lnTo>
                  <a:lnTo>
                    <a:pt x="5134" y="362"/>
                  </a:lnTo>
                  <a:lnTo>
                    <a:pt x="4681" y="181"/>
                  </a:lnTo>
                  <a:lnTo>
                    <a:pt x="4259" y="36"/>
                  </a:lnTo>
                  <a:lnTo>
                    <a:pt x="3853" y="0"/>
                  </a:lnTo>
                  <a:lnTo>
                    <a:pt x="3473" y="0"/>
                  </a:lnTo>
                  <a:lnTo>
                    <a:pt x="3115" y="72"/>
                  </a:lnTo>
                  <a:lnTo>
                    <a:pt x="2778" y="181"/>
                  </a:lnTo>
                  <a:lnTo>
                    <a:pt x="2461" y="362"/>
                  </a:lnTo>
                  <a:lnTo>
                    <a:pt x="2166" y="544"/>
                  </a:lnTo>
                  <a:lnTo>
                    <a:pt x="1887" y="797"/>
                  </a:lnTo>
                  <a:lnTo>
                    <a:pt x="1634" y="1051"/>
                  </a:lnTo>
                  <a:lnTo>
                    <a:pt x="1397" y="1341"/>
                  </a:lnTo>
                  <a:lnTo>
                    <a:pt x="1186" y="1667"/>
                  </a:lnTo>
                  <a:lnTo>
                    <a:pt x="986" y="1957"/>
                  </a:lnTo>
                  <a:lnTo>
                    <a:pt x="812" y="2283"/>
                  </a:lnTo>
                  <a:lnTo>
                    <a:pt x="654" y="2609"/>
                  </a:lnTo>
                  <a:lnTo>
                    <a:pt x="511" y="2899"/>
                  </a:lnTo>
                  <a:lnTo>
                    <a:pt x="390" y="3189"/>
                  </a:lnTo>
                  <a:lnTo>
                    <a:pt x="127" y="3914"/>
                  </a:lnTo>
                  <a:lnTo>
                    <a:pt x="0" y="4349"/>
                  </a:lnTo>
                  <a:lnTo>
                    <a:pt x="0" y="21600"/>
                  </a:lnTo>
                  <a:lnTo>
                    <a:pt x="21589" y="21600"/>
                  </a:lnTo>
                  <a:lnTo>
                    <a:pt x="21600" y="21491"/>
                  </a:lnTo>
                  <a:lnTo>
                    <a:pt x="21600" y="9242"/>
                  </a:lnTo>
                  <a:lnTo>
                    <a:pt x="21589" y="9278"/>
                  </a:lnTo>
                  <a:close/>
                </a:path>
              </a:pathLst>
            </a:custGeom>
            <a:solidFill>
              <a:schemeClr val="accent6">
                <a:hueOff val="-10717809"/>
                <a:satOff val="-95633"/>
                <a:lumOff val="55098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9" name="标题文本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10" name="正文级别 1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" name="幻灯片编号"/>
          <p:cNvSpPr txBox="1"/>
          <p:nvPr>
            <p:ph type="sldNum" sz="quarter" idx="2"/>
          </p:nvPr>
        </p:nvSpPr>
        <p:spPr>
          <a:xfrm>
            <a:off x="4453330" y="6317155"/>
            <a:ext cx="237342" cy="231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ctr">
              <a:defRPr sz="1000">
                <a:solidFill>
                  <a:srgbClr val="073E87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chemeClr val="accent6">
              <a:hueOff val="-10717809"/>
              <a:satOff val="-95633"/>
              <a:lumOff val="55098"/>
            </a:schemeClr>
          </a:solidFill>
          <a:uFillTx/>
          <a:latin typeface="+mj-lt"/>
          <a:ea typeface="+mj-ea"/>
          <a:cs typeface="+mj-cs"/>
          <a:sym typeface="Candara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chemeClr val="accent6">
              <a:hueOff val="-10717809"/>
              <a:satOff val="-95633"/>
              <a:lumOff val="55098"/>
            </a:schemeClr>
          </a:solidFill>
          <a:uFillTx/>
          <a:latin typeface="+mj-lt"/>
          <a:ea typeface="+mj-ea"/>
          <a:cs typeface="+mj-cs"/>
          <a:sym typeface="Candara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chemeClr val="accent6">
              <a:hueOff val="-10717809"/>
              <a:satOff val="-95633"/>
              <a:lumOff val="55098"/>
            </a:schemeClr>
          </a:solidFill>
          <a:uFillTx/>
          <a:latin typeface="+mj-lt"/>
          <a:ea typeface="+mj-ea"/>
          <a:cs typeface="+mj-cs"/>
          <a:sym typeface="Candara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chemeClr val="accent6">
              <a:hueOff val="-10717809"/>
              <a:satOff val="-95633"/>
              <a:lumOff val="55098"/>
            </a:schemeClr>
          </a:solidFill>
          <a:uFillTx/>
          <a:latin typeface="+mj-lt"/>
          <a:ea typeface="+mj-ea"/>
          <a:cs typeface="+mj-cs"/>
          <a:sym typeface="Candara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chemeClr val="accent6">
              <a:hueOff val="-10717809"/>
              <a:satOff val="-95633"/>
              <a:lumOff val="55098"/>
            </a:schemeClr>
          </a:solidFill>
          <a:uFillTx/>
          <a:latin typeface="+mj-lt"/>
          <a:ea typeface="+mj-ea"/>
          <a:cs typeface="+mj-cs"/>
          <a:sym typeface="Candara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chemeClr val="accent6">
              <a:hueOff val="-10717809"/>
              <a:satOff val="-95633"/>
              <a:lumOff val="55098"/>
            </a:schemeClr>
          </a:solidFill>
          <a:uFillTx/>
          <a:latin typeface="+mj-lt"/>
          <a:ea typeface="+mj-ea"/>
          <a:cs typeface="+mj-cs"/>
          <a:sym typeface="Candara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chemeClr val="accent6">
              <a:hueOff val="-10717809"/>
              <a:satOff val="-95633"/>
              <a:lumOff val="55098"/>
            </a:schemeClr>
          </a:solidFill>
          <a:uFillTx/>
          <a:latin typeface="+mj-lt"/>
          <a:ea typeface="+mj-ea"/>
          <a:cs typeface="+mj-cs"/>
          <a:sym typeface="Candara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chemeClr val="accent6">
              <a:hueOff val="-10717809"/>
              <a:satOff val="-95633"/>
              <a:lumOff val="55098"/>
            </a:schemeClr>
          </a:solidFill>
          <a:uFillTx/>
          <a:latin typeface="+mj-lt"/>
          <a:ea typeface="+mj-ea"/>
          <a:cs typeface="+mj-cs"/>
          <a:sym typeface="Candara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chemeClr val="accent6">
              <a:hueOff val="-10717809"/>
              <a:satOff val="-95633"/>
              <a:lumOff val="55098"/>
            </a:schemeClr>
          </a:solidFill>
          <a:uFillTx/>
          <a:latin typeface="+mj-lt"/>
          <a:ea typeface="+mj-ea"/>
          <a:cs typeface="+mj-cs"/>
          <a:sym typeface="Candara"/>
        </a:defRPr>
      </a:lvl9pPr>
    </p:titleStyle>
    <p:bodyStyle>
      <a:lvl1pPr marL="274320" marR="0" indent="-27432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Symbol"/>
        <a:buChar char="*"/>
        <a:tabLst/>
        <a:defRPr b="0" baseline="0" cap="none" i="0" spc="0" strike="noStrike" sz="2400" u="none">
          <a:ln>
            <a:noFill/>
          </a:ln>
          <a:solidFill>
            <a:srgbClr val="073E87"/>
          </a:solidFill>
          <a:uFillTx/>
          <a:latin typeface="+mj-lt"/>
          <a:ea typeface="+mj-ea"/>
          <a:cs typeface="+mj-cs"/>
          <a:sym typeface="Candara"/>
        </a:defRPr>
      </a:lvl1pPr>
      <a:lvl2pPr marL="601201" marR="0" indent="-299258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Symbol"/>
        <a:buChar char="*"/>
        <a:tabLst/>
        <a:defRPr b="0" baseline="0" cap="none" i="0" spc="0" strike="noStrike" sz="2400" u="none">
          <a:ln>
            <a:noFill/>
          </a:ln>
          <a:solidFill>
            <a:srgbClr val="073E87"/>
          </a:solidFill>
          <a:uFillTx/>
          <a:latin typeface="+mj-lt"/>
          <a:ea typeface="+mj-ea"/>
          <a:cs typeface="+mj-cs"/>
          <a:sym typeface="Candara"/>
        </a:defRPr>
      </a:lvl2pPr>
      <a:lvl3pPr marL="901382" marR="0" indent="-27431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Symbol"/>
        <a:buChar char="*"/>
        <a:tabLst/>
        <a:defRPr b="0" baseline="0" cap="none" i="0" spc="0" strike="noStrike" sz="2400" u="none">
          <a:ln>
            <a:noFill/>
          </a:ln>
          <a:solidFill>
            <a:srgbClr val="073E87"/>
          </a:solidFill>
          <a:uFillTx/>
          <a:latin typeface="+mj-lt"/>
          <a:ea typeface="+mj-ea"/>
          <a:cs typeface="+mj-cs"/>
          <a:sym typeface="Candara"/>
        </a:defRPr>
      </a:lvl3pPr>
      <a:lvl4pPr marL="12192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Symbol"/>
        <a:buChar char="*"/>
        <a:tabLst/>
        <a:defRPr b="0" baseline="0" cap="none" i="0" spc="0" strike="noStrike" sz="2400" u="none">
          <a:ln>
            <a:noFill/>
          </a:ln>
          <a:solidFill>
            <a:srgbClr val="073E87"/>
          </a:solidFill>
          <a:uFillTx/>
          <a:latin typeface="+mj-lt"/>
          <a:ea typeface="+mj-ea"/>
          <a:cs typeface="+mj-cs"/>
          <a:sym typeface="Candara"/>
        </a:defRPr>
      </a:lvl4pPr>
      <a:lvl5pPr marL="1577339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Symbol"/>
        <a:buChar char="*"/>
        <a:tabLst/>
        <a:defRPr b="0" baseline="0" cap="none" i="0" spc="0" strike="noStrike" sz="2400" u="none">
          <a:ln>
            <a:noFill/>
          </a:ln>
          <a:solidFill>
            <a:srgbClr val="073E87"/>
          </a:solidFill>
          <a:uFillTx/>
          <a:latin typeface="+mj-lt"/>
          <a:ea typeface="+mj-ea"/>
          <a:cs typeface="+mj-cs"/>
          <a:sym typeface="Candara"/>
        </a:defRPr>
      </a:lvl5pPr>
      <a:lvl6pPr marL="194636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Symbol"/>
        <a:buChar char="*"/>
        <a:tabLst/>
        <a:defRPr b="0" baseline="0" cap="none" i="0" spc="0" strike="noStrike" sz="2400" u="none">
          <a:ln>
            <a:noFill/>
          </a:ln>
          <a:solidFill>
            <a:srgbClr val="073E87"/>
          </a:solidFill>
          <a:uFillTx/>
          <a:latin typeface="+mj-lt"/>
          <a:ea typeface="+mj-ea"/>
          <a:cs typeface="+mj-cs"/>
          <a:sym typeface="Candara"/>
        </a:defRPr>
      </a:lvl6pPr>
      <a:lvl7pPr marL="226640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Symbol"/>
        <a:buChar char="*"/>
        <a:tabLst/>
        <a:defRPr b="0" baseline="0" cap="none" i="0" spc="0" strike="noStrike" sz="2400" u="none">
          <a:ln>
            <a:noFill/>
          </a:ln>
          <a:solidFill>
            <a:srgbClr val="073E87"/>
          </a:solidFill>
          <a:uFillTx/>
          <a:latin typeface="+mj-lt"/>
          <a:ea typeface="+mj-ea"/>
          <a:cs typeface="+mj-cs"/>
          <a:sym typeface="Candara"/>
        </a:defRPr>
      </a:lvl7pPr>
      <a:lvl8pPr marL="258644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Symbol"/>
        <a:buChar char="*"/>
        <a:tabLst/>
        <a:defRPr b="0" baseline="0" cap="none" i="0" spc="0" strike="noStrike" sz="2400" u="none">
          <a:ln>
            <a:noFill/>
          </a:ln>
          <a:solidFill>
            <a:srgbClr val="073E87"/>
          </a:solidFill>
          <a:uFillTx/>
          <a:latin typeface="+mj-lt"/>
          <a:ea typeface="+mj-ea"/>
          <a:cs typeface="+mj-cs"/>
          <a:sym typeface="Candara"/>
        </a:defRPr>
      </a:lvl8pPr>
      <a:lvl9pPr marL="29064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Symbol"/>
        <a:buChar char="*"/>
        <a:tabLst/>
        <a:defRPr b="0" baseline="0" cap="none" i="0" spc="0" strike="noStrike" sz="2400" u="none">
          <a:ln>
            <a:noFill/>
          </a:ln>
          <a:solidFill>
            <a:srgbClr val="073E87"/>
          </a:solidFill>
          <a:uFillTx/>
          <a:latin typeface="+mj-lt"/>
          <a:ea typeface="+mj-ea"/>
          <a:cs typeface="+mj-cs"/>
          <a:sym typeface="Candara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ndara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ndara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ndara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ndara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ndara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ndara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ndara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ndara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ndar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标题 1"/>
          <p:cNvSpPr txBox="1"/>
          <p:nvPr>
            <p:ph type="ctrTitle"/>
          </p:nvPr>
        </p:nvSpPr>
        <p:spPr>
          <a:xfrm>
            <a:off x="685800" y="1600199"/>
            <a:ext cx="7772400" cy="1780110"/>
          </a:xfrm>
          <a:prstGeom prst="rect">
            <a:avLst/>
          </a:prstGeom>
        </p:spPr>
        <p:txBody>
          <a:bodyPr/>
          <a:lstStyle>
            <a:lvl1pPr>
              <a:defRPr sz="7200"/>
            </a:lvl1pPr>
          </a:lstStyle>
          <a:p>
            <a:pPr/>
            <a:r>
              <a:t>总体设计</a:t>
            </a:r>
          </a:p>
        </p:txBody>
      </p:sp>
      <p:pic>
        <p:nvPicPr>
          <p:cNvPr id="135" name="WechatIMG4.jpg" descr="WechatIMG4.jpg"/>
          <p:cNvPicPr>
            <a:picLocks noChangeAspect="1"/>
          </p:cNvPicPr>
          <p:nvPr/>
        </p:nvPicPr>
        <p:blipFill>
          <a:blip r:embed="rId2">
            <a:extLst/>
          </a:blip>
          <a:srcRect l="11887" t="8477" r="12001" b="11694"/>
          <a:stretch>
            <a:fillRect/>
          </a:stretch>
        </p:blipFill>
        <p:spPr>
          <a:xfrm rot="268581">
            <a:off x="954764" y="1395033"/>
            <a:ext cx="1444416" cy="1471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68" h="21343" fill="norm" stroke="1" extrusionOk="0">
                <a:moveTo>
                  <a:pt x="10598" y="10"/>
                </a:moveTo>
                <a:cubicBezTo>
                  <a:pt x="9079" y="68"/>
                  <a:pt x="7556" y="385"/>
                  <a:pt x="6270" y="954"/>
                </a:cubicBezTo>
                <a:cubicBezTo>
                  <a:pt x="2039" y="2828"/>
                  <a:pt x="9" y="5959"/>
                  <a:pt x="0" y="10628"/>
                </a:cubicBezTo>
                <a:cubicBezTo>
                  <a:pt x="-5" y="13129"/>
                  <a:pt x="114" y="13633"/>
                  <a:pt x="1221" y="15753"/>
                </a:cubicBezTo>
                <a:cubicBezTo>
                  <a:pt x="2622" y="18434"/>
                  <a:pt x="4920" y="20400"/>
                  <a:pt x="7316" y="20964"/>
                </a:cubicBezTo>
                <a:cubicBezTo>
                  <a:pt x="9811" y="21552"/>
                  <a:pt x="12967" y="21448"/>
                  <a:pt x="14983" y="20711"/>
                </a:cubicBezTo>
                <a:cubicBezTo>
                  <a:pt x="16720" y="20075"/>
                  <a:pt x="20176" y="17425"/>
                  <a:pt x="20168" y="16732"/>
                </a:cubicBezTo>
                <a:cubicBezTo>
                  <a:pt x="20166" y="16561"/>
                  <a:pt x="19502" y="15732"/>
                  <a:pt x="18688" y="14901"/>
                </a:cubicBezTo>
                <a:cubicBezTo>
                  <a:pt x="16633" y="12800"/>
                  <a:pt x="14115" y="11762"/>
                  <a:pt x="10480" y="11486"/>
                </a:cubicBezTo>
                <a:cubicBezTo>
                  <a:pt x="7959" y="11294"/>
                  <a:pt x="7403" y="11131"/>
                  <a:pt x="6635" y="10380"/>
                </a:cubicBezTo>
                <a:cubicBezTo>
                  <a:pt x="5404" y="9179"/>
                  <a:pt x="4757" y="7201"/>
                  <a:pt x="5102" y="5711"/>
                </a:cubicBezTo>
                <a:cubicBezTo>
                  <a:pt x="5689" y="3170"/>
                  <a:pt x="9105" y="1263"/>
                  <a:pt x="11402" y="2192"/>
                </a:cubicBezTo>
                <a:cubicBezTo>
                  <a:pt x="12921" y="2807"/>
                  <a:pt x="14555" y="4756"/>
                  <a:pt x="14555" y="5947"/>
                </a:cubicBezTo>
                <a:cubicBezTo>
                  <a:pt x="14555" y="7532"/>
                  <a:pt x="14902" y="8020"/>
                  <a:pt x="16005" y="8020"/>
                </a:cubicBezTo>
                <a:cubicBezTo>
                  <a:pt x="16693" y="8020"/>
                  <a:pt x="17021" y="7849"/>
                  <a:pt x="17021" y="7484"/>
                </a:cubicBezTo>
                <a:cubicBezTo>
                  <a:pt x="17021" y="6206"/>
                  <a:pt x="20167" y="2722"/>
                  <a:pt x="20643" y="3476"/>
                </a:cubicBezTo>
                <a:cubicBezTo>
                  <a:pt x="20732" y="3618"/>
                  <a:pt x="20737" y="4822"/>
                  <a:pt x="20649" y="6142"/>
                </a:cubicBezTo>
                <a:cubicBezTo>
                  <a:pt x="20560" y="7463"/>
                  <a:pt x="20495" y="8773"/>
                  <a:pt x="20508" y="9056"/>
                </a:cubicBezTo>
                <a:cubicBezTo>
                  <a:pt x="20610" y="11301"/>
                  <a:pt x="20524" y="11938"/>
                  <a:pt x="20050" y="12402"/>
                </a:cubicBezTo>
                <a:cubicBezTo>
                  <a:pt x="19273" y="13161"/>
                  <a:pt x="18269" y="12364"/>
                  <a:pt x="18794" y="11405"/>
                </a:cubicBezTo>
                <a:cubicBezTo>
                  <a:pt x="19005" y="11020"/>
                  <a:pt x="19026" y="10538"/>
                  <a:pt x="18847" y="10225"/>
                </a:cubicBezTo>
                <a:cubicBezTo>
                  <a:pt x="18576" y="9752"/>
                  <a:pt x="18502" y="9751"/>
                  <a:pt x="18113" y="10208"/>
                </a:cubicBezTo>
                <a:cubicBezTo>
                  <a:pt x="17399" y="11048"/>
                  <a:pt x="17781" y="12568"/>
                  <a:pt x="18858" y="13156"/>
                </a:cubicBezTo>
                <a:cubicBezTo>
                  <a:pt x="21007" y="14329"/>
                  <a:pt x="21595" y="12449"/>
                  <a:pt x="21295" y="5411"/>
                </a:cubicBezTo>
                <a:lnTo>
                  <a:pt x="21131" y="1599"/>
                </a:lnTo>
                <a:lnTo>
                  <a:pt x="18811" y="1403"/>
                </a:lnTo>
                <a:cubicBezTo>
                  <a:pt x="17535" y="1295"/>
                  <a:pt x="15782" y="946"/>
                  <a:pt x="14913" y="626"/>
                </a:cubicBezTo>
                <a:cubicBezTo>
                  <a:pt x="13634" y="153"/>
                  <a:pt x="12117" y="-48"/>
                  <a:pt x="10598" y="1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36" name="TextBox 4"/>
          <p:cNvSpPr txBox="1"/>
          <p:nvPr/>
        </p:nvSpPr>
        <p:spPr>
          <a:xfrm>
            <a:off x="3347863" y="3573016"/>
            <a:ext cx="2127609" cy="688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SE-2019</a:t>
            </a:r>
            <a:r>
              <a:t>春</a:t>
            </a:r>
            <a:r>
              <a:t>-G09</a:t>
            </a:r>
            <a:r>
              <a:t>小组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5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内容占位符 1"/>
          <p:cNvSpPr txBox="1"/>
          <p:nvPr>
            <p:ph type="body" idx="1"/>
          </p:nvPr>
        </p:nvSpPr>
        <p:spPr>
          <a:xfrm>
            <a:off x="683567" y="1628799"/>
            <a:ext cx="8064898" cy="4320482"/>
          </a:xfrm>
          <a:prstGeom prst="rect">
            <a:avLst/>
          </a:prstGeom>
        </p:spPr>
        <p:txBody>
          <a:bodyPr/>
          <a:lstStyle/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b="1" sz="1552"/>
            </a:pPr>
            <a:r>
              <a:t>3.3</a:t>
            </a:r>
            <a:r>
              <a:t>性能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对程序的性能要求，能够在装有</a:t>
            </a:r>
            <a:r>
              <a:t>IOS</a:t>
            </a:r>
            <a:r>
              <a:t>系统或者安卓系统的基本上所有的手机使用。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b="1" sz="1552"/>
            </a:pPr>
            <a:r>
              <a:t>3.4 </a:t>
            </a:r>
            <a:r>
              <a:t>输入项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系统名：</a:t>
            </a:r>
            <a:r>
              <a:t>”</a:t>
            </a:r>
            <a:r>
              <a:t>用户模块</a:t>
            </a:r>
            <a:r>
              <a:t>”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由下列模块调用：</a:t>
            </a:r>
            <a:r>
              <a:t>”</a:t>
            </a:r>
            <a:r>
              <a:t>主界面模块</a:t>
            </a:r>
            <a:r>
              <a:t>”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输入：用户名、密码、密码确认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输出：注册结果、更新用户信息主文件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处理内容：如果用户名已存在 然后提示：该用户名已被注册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如果用户名小于</a:t>
            </a:r>
            <a:r>
              <a:t>4</a:t>
            </a:r>
            <a:r>
              <a:t>字符或者大于 </a:t>
            </a:r>
            <a:r>
              <a:t>16</a:t>
            </a:r>
            <a:r>
              <a:t>字符 </a:t>
            </a:r>
            <a:r>
              <a:t>then </a:t>
            </a:r>
            <a:r>
              <a:t>提示：非法用户名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如果用户名大于</a:t>
            </a:r>
            <a:r>
              <a:t>4</a:t>
            </a:r>
            <a:r>
              <a:t>字符以及小于</a:t>
            </a:r>
            <a:r>
              <a:t>16</a:t>
            </a:r>
            <a:r>
              <a:t>字符 </a:t>
            </a:r>
            <a:r>
              <a:t>then </a:t>
            </a:r>
            <a:r>
              <a:t>提示：该用户名可用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如果密码小于</a:t>
            </a:r>
            <a:r>
              <a:t>6</a:t>
            </a:r>
            <a:r>
              <a:t>字符或者大于</a:t>
            </a:r>
            <a:r>
              <a:t>20</a:t>
            </a:r>
            <a:r>
              <a:t>字符 </a:t>
            </a:r>
            <a:r>
              <a:t>then</a:t>
            </a:r>
            <a:r>
              <a:t>提示：该密码不符合要求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如果密码确认与原密码不匹配 然后提示：两次输入密码不一致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内部数据：用户信息主文件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备注：无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制作人：郑鸿棣</a:t>
            </a:r>
          </a:p>
          <a:p>
            <a:pPr marL="266090" indent="-266090" defTabSz="886968">
              <a:lnSpc>
                <a:spcPct val="80000"/>
              </a:lnSpc>
              <a:spcBef>
                <a:spcPts val="300"/>
              </a:spcBef>
              <a:defRPr sz="1552"/>
            </a:pPr>
            <a:r>
              <a:t>制作时间：</a:t>
            </a:r>
            <a:r>
              <a:t>2019.04.05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内容占位符 1"/>
          <p:cNvSpPr txBox="1"/>
          <p:nvPr>
            <p:ph type="body" idx="1"/>
          </p:nvPr>
        </p:nvSpPr>
        <p:spPr>
          <a:xfrm>
            <a:off x="395535" y="1484783"/>
            <a:ext cx="8280921" cy="4641381"/>
          </a:xfrm>
          <a:prstGeom prst="rect">
            <a:avLst/>
          </a:prstGeom>
        </p:spPr>
        <p:txBody>
          <a:bodyPr/>
          <a:lstStyle/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b="1" sz="1900"/>
            </a:pPr>
            <a:r>
              <a:t>3.5 </a:t>
            </a:r>
            <a:r>
              <a:t>输出项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sz="1900"/>
            </a:pPr>
            <a:r>
              <a:t>	</a:t>
            </a:r>
            <a:r>
              <a:t>钓鱼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b="1" sz="1900"/>
            </a:pPr>
            <a:r>
              <a:t>3.</a:t>
            </a:r>
            <a:r>
              <a:t>6</a:t>
            </a:r>
            <a:r>
              <a:t>限制问题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sz="1900"/>
            </a:pPr>
            <a:r>
              <a:t>因手机差异，可能会导致一些功能出现问题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b="1" sz="1900"/>
            </a:pPr>
            <a:r>
              <a:t>3.</a:t>
            </a:r>
            <a:r>
              <a:t>7</a:t>
            </a:r>
            <a:r>
              <a:t> </a:t>
            </a:r>
            <a:r>
              <a:t>尚未解决的问题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sz="1900"/>
            </a:pPr>
            <a:r>
              <a:t>还未能成功实现钓鱼功能，目前只有一个大概的框架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b="1" sz="1900"/>
            </a:pPr>
            <a:r>
              <a:t>3.</a:t>
            </a:r>
            <a:r>
              <a:t>8</a:t>
            </a:r>
            <a:r>
              <a:t> </a:t>
            </a:r>
            <a:r>
              <a:t>测试计划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sz="1900"/>
            </a:pPr>
            <a:r>
              <a:t>根据杨老师的说法，我们将会由并不是做某一块功能的组员来测试这一块功能，以此更好地模拟用户测试。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sz="1900"/>
            </a:pPr>
            <a:r>
              <a:t>测试的范围：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sz="1900"/>
            </a:pPr>
            <a:r>
              <a:t>1.</a:t>
            </a:r>
            <a:r>
              <a:t>建立的模型是否会出现穿模等问题 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sz="1900"/>
            </a:pPr>
            <a:r>
              <a:t>2.</a:t>
            </a:r>
            <a:r>
              <a:t>用户能否甩杆到他们想要的位置 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sz="1900"/>
            </a:pPr>
            <a:r>
              <a:t>3.</a:t>
            </a:r>
            <a:r>
              <a:t>钓上的鱼几率是否过低或者过高 </a:t>
            </a:r>
          </a:p>
          <a:p>
            <a:pPr marL="260604" indent="-260604" defTabSz="868680">
              <a:lnSpc>
                <a:spcPct val="80000"/>
              </a:lnSpc>
              <a:spcBef>
                <a:spcPts val="400"/>
              </a:spcBef>
              <a:defRPr sz="1900"/>
            </a:pPr>
            <a:r>
              <a:t>4.</a:t>
            </a:r>
            <a:r>
              <a:t>钓鱼的操作是否过于繁琐</a:t>
            </a:r>
          </a:p>
        </p:txBody>
      </p:sp>
      <p:sp>
        <p:nvSpPr>
          <p:cNvPr id="165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8" name="officeArt object" descr="officeArt object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6765" y="2674938"/>
            <a:ext cx="7218407" cy="345122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TextBox 4"/>
          <p:cNvSpPr txBox="1"/>
          <p:nvPr/>
        </p:nvSpPr>
        <p:spPr>
          <a:xfrm>
            <a:off x="1403648" y="2204864"/>
            <a:ext cx="10185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初始界面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2" name="officeArt object" descr="officeArt object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6765" y="2674938"/>
            <a:ext cx="7218407" cy="3451226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extBox 4"/>
          <p:cNvSpPr txBox="1"/>
          <p:nvPr/>
        </p:nvSpPr>
        <p:spPr>
          <a:xfrm>
            <a:off x="1403648" y="2132856"/>
            <a:ext cx="10185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购买渔具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6" name="officeArt object" descr="officeArt object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6765" y="2674938"/>
            <a:ext cx="7218407" cy="3451226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extBox 4"/>
          <p:cNvSpPr txBox="1"/>
          <p:nvPr/>
        </p:nvSpPr>
        <p:spPr>
          <a:xfrm>
            <a:off x="1619671" y="2204864"/>
            <a:ext cx="5613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反馈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officeArt object" descr="officeArt object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6765" y="2674938"/>
            <a:ext cx="7218407" cy="3451226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TextBox 4"/>
          <p:cNvSpPr txBox="1"/>
          <p:nvPr/>
        </p:nvSpPr>
        <p:spPr>
          <a:xfrm>
            <a:off x="280996" y="692695"/>
            <a:ext cx="2510022" cy="179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鱼类百科</a:t>
            </a:r>
          </a:p>
          <a:p>
            <a:pPr/>
            <a:r>
              <a:t> </a:t>
            </a:r>
          </a:p>
          <a:p>
            <a:pPr/>
            <a:r>
              <a:t>TBD</a:t>
            </a:r>
          </a:p>
          <a:p>
            <a:pPr/>
            <a:r>
              <a:t> </a:t>
            </a:r>
          </a:p>
          <a:p>
            <a:pPr/>
            <a:r>
              <a:t> </a:t>
            </a:r>
          </a:p>
          <a:p>
            <a:pPr/>
            <a:r>
              <a:t>钓鱼场所（初始</a:t>
            </a:r>
            <a:r>
              <a:t>/</a:t>
            </a:r>
            <a:r>
              <a:t>进阶）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内容占位符 1"/>
          <p:cNvSpPr txBox="1"/>
          <p:nvPr>
            <p:ph type="body" idx="1"/>
          </p:nvPr>
        </p:nvSpPr>
        <p:spPr>
          <a:xfrm>
            <a:off x="251521" y="1772815"/>
            <a:ext cx="8028879" cy="4353349"/>
          </a:xfrm>
          <a:prstGeom prst="rect">
            <a:avLst/>
          </a:prstGeom>
        </p:spPr>
        <p:txBody>
          <a:bodyPr/>
          <a:lstStyle/>
          <a:p>
            <a:pPr marL="260604" indent="-260604" defTabSz="868680">
              <a:lnSpc>
                <a:spcPct val="90000"/>
              </a:lnSpc>
              <a:spcBef>
                <a:spcPts val="400"/>
              </a:spcBef>
              <a:defRPr sz="1235"/>
            </a:pPr>
            <a:r>
              <a:t>1</a:t>
            </a:r>
            <a:r>
              <a:rPr sz="1900"/>
              <a:t>	刘国柱</a:t>
            </a:r>
            <a:r>
              <a:rPr sz="1900"/>
              <a:t>. Unity3D/2D </a:t>
            </a:r>
            <a:r>
              <a:rPr sz="1900"/>
              <a:t>游戏开发从</a:t>
            </a:r>
            <a:r>
              <a:rPr sz="1900"/>
              <a:t>0</a:t>
            </a:r>
            <a:r>
              <a:rPr sz="1900"/>
              <a:t>到</a:t>
            </a:r>
            <a:r>
              <a:rPr sz="1900"/>
              <a:t>1. </a:t>
            </a:r>
            <a:r>
              <a:rPr sz="1900"/>
              <a:t>北京：电子工艺出版社，</a:t>
            </a:r>
            <a:r>
              <a:rPr sz="1900"/>
              <a:t>2018</a:t>
            </a:r>
            <a:endParaRPr sz="1900"/>
          </a:p>
          <a:p>
            <a:pPr marL="260604" indent="-260604" defTabSz="868680">
              <a:lnSpc>
                <a:spcPct val="90000"/>
              </a:lnSpc>
              <a:defRPr sz="2185"/>
            </a:pPr>
            <a:r>
              <a:t>	</a:t>
            </a:r>
            <a:r>
              <a:t>2	</a:t>
            </a:r>
            <a:r>
              <a:t>陈洪，任科，李华杰</a:t>
            </a:r>
            <a:r>
              <a:t>. </a:t>
            </a:r>
            <a:r>
              <a:t>游戏专业概论</a:t>
            </a:r>
            <a:r>
              <a:t>. </a:t>
            </a:r>
            <a:r>
              <a:t>北京：中国清华大学出版社，</a:t>
            </a:r>
            <a:r>
              <a:t>2010</a:t>
            </a:r>
          </a:p>
          <a:p>
            <a:pPr marL="260604" indent="-260604" defTabSz="868680">
              <a:lnSpc>
                <a:spcPct val="90000"/>
              </a:lnSpc>
              <a:defRPr sz="2185"/>
            </a:pPr>
            <a:r>
              <a:t>	3	</a:t>
            </a:r>
            <a:r>
              <a:t>张海藩，牟永敏</a:t>
            </a:r>
            <a:r>
              <a:t>. </a:t>
            </a:r>
            <a:r>
              <a:t>软件工程导论</a:t>
            </a:r>
            <a:r>
              <a:t>. </a:t>
            </a:r>
            <a:r>
              <a:t>北京：清华大学出版社，</a:t>
            </a:r>
            <a:r>
              <a:t>2013 </a:t>
            </a:r>
          </a:p>
          <a:p>
            <a:pPr marL="260604" indent="-260604" defTabSz="868680">
              <a:lnSpc>
                <a:spcPct val="90000"/>
              </a:lnSpc>
              <a:defRPr sz="2185"/>
            </a:pPr>
            <a:r>
              <a:t>	4	   </a:t>
            </a:r>
            <a:r>
              <a:t>金玺曾</a:t>
            </a:r>
            <a:r>
              <a:t>. Unity 3D/2D </a:t>
            </a:r>
            <a:r>
              <a:t>手机游戏开发</a:t>
            </a:r>
            <a:r>
              <a:t>. </a:t>
            </a:r>
            <a:r>
              <a:t>北京：清华大学出版社，</a:t>
            </a:r>
            <a:r>
              <a:t>2013</a:t>
            </a:r>
          </a:p>
          <a:p>
            <a:pPr marL="260604" indent="-260604" defTabSz="868680">
              <a:lnSpc>
                <a:spcPct val="90000"/>
              </a:lnSpc>
              <a:defRPr sz="2185"/>
            </a:pPr>
            <a:r>
              <a:t>	5	Unity3D</a:t>
            </a:r>
            <a:r>
              <a:t>模型共享网 </a:t>
            </a:r>
            <a:r>
              <a:t>URL</a:t>
            </a:r>
            <a:r>
              <a:t>：     </a:t>
            </a:r>
            <a:r>
              <a:t>http://www.aigei.com/unity3d/model/animal/</a:t>
            </a:r>
            <a:r>
              <a:rPr sz="1235"/>
              <a:t>     </a:t>
            </a:r>
            <a:r>
              <a:t>2019.04.18</a:t>
            </a:r>
          </a:p>
          <a:p>
            <a:pPr marL="260604" indent="-260604" defTabSz="868680">
              <a:lnSpc>
                <a:spcPct val="90000"/>
              </a:lnSpc>
              <a:defRPr sz="2185"/>
            </a:pPr>
            <a:r>
              <a:t>         6           g09</a:t>
            </a:r>
            <a:r>
              <a:t>小组总体设计</a:t>
            </a:r>
            <a:r>
              <a:t>Word</a:t>
            </a:r>
            <a:r>
              <a:t>项目计划</a:t>
            </a:r>
            <a:r>
              <a:t>Word             2019/4/19</a:t>
            </a:r>
          </a:p>
        </p:txBody>
      </p:sp>
      <p:sp>
        <p:nvSpPr>
          <p:cNvPr id="183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  <a:r>
              <a:t>六</a:t>
            </a:r>
            <a:r>
              <a:t>.</a:t>
            </a:r>
            <a:r>
              <a:t>参考资料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郑鸿棣 界面设计 9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郑鸿棣 界面设计 9</a:t>
            </a:r>
          </a:p>
          <a:p>
            <a:pPr/>
          </a:p>
          <a:p>
            <a:pPr/>
            <a:r>
              <a:t>徐余浩 总体设计ppt 8.3</a:t>
            </a:r>
          </a:p>
          <a:p>
            <a:pPr/>
          </a:p>
          <a:p>
            <a:pPr/>
            <a:r>
              <a:t>陈瑜安 总体设计word 8.5</a:t>
            </a:r>
          </a:p>
        </p:txBody>
      </p:sp>
      <p:sp>
        <p:nvSpPr>
          <p:cNvPr id="186" name="小组评分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小组评分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内容占位符 1"/>
          <p:cNvSpPr txBox="1"/>
          <p:nvPr>
            <p:ph type="body" idx="1"/>
          </p:nvPr>
        </p:nvSpPr>
        <p:spPr>
          <a:xfrm>
            <a:off x="872066" y="2675466"/>
            <a:ext cx="7408335" cy="3450697"/>
          </a:xfrm>
          <a:prstGeom prst="rect">
            <a:avLst/>
          </a:prstGeom>
        </p:spPr>
        <p:txBody>
          <a:bodyPr/>
          <a:lstStyle>
            <a:lvl1pPr>
              <a:spcBef>
                <a:spcPts val="2300"/>
              </a:spcBef>
              <a:defRPr sz="9600"/>
            </a:lvl1pPr>
          </a:lstStyle>
          <a:p>
            <a:pPr/>
            <a:r>
              <a:t>       Q&amp;A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内容占位符 1"/>
          <p:cNvSpPr txBox="1"/>
          <p:nvPr>
            <p:ph type="body" idx="1"/>
          </p:nvPr>
        </p:nvSpPr>
        <p:spPr>
          <a:xfrm>
            <a:off x="899591" y="2276872"/>
            <a:ext cx="7408335" cy="3450697"/>
          </a:xfrm>
          <a:prstGeom prst="rect">
            <a:avLst/>
          </a:prstGeom>
        </p:spPr>
        <p:txBody>
          <a:bodyPr/>
          <a:lstStyle/>
          <a:p>
            <a:pPr/>
            <a:r>
              <a:t>一．引言</a:t>
            </a:r>
          </a:p>
          <a:p>
            <a:pPr/>
            <a:r>
              <a:t>二．程序系统结构</a:t>
            </a:r>
          </a:p>
          <a:p>
            <a:pPr/>
            <a:r>
              <a:t>三．钓鱼游戏设计说明</a:t>
            </a:r>
          </a:p>
          <a:p>
            <a:pPr/>
            <a:r>
              <a:t>四．项目计划展示</a:t>
            </a:r>
          </a:p>
          <a:p>
            <a:pPr/>
            <a:r>
              <a:t>五．界面原型展示</a:t>
            </a:r>
          </a:p>
          <a:p>
            <a:pPr/>
            <a:r>
              <a:t>六</a:t>
            </a:r>
            <a:r>
              <a:t>.</a:t>
            </a:r>
            <a:r>
              <a:t>参考资料</a:t>
            </a:r>
          </a:p>
        </p:txBody>
      </p:sp>
      <p:sp>
        <p:nvSpPr>
          <p:cNvPr id="139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  <a:r>
              <a:t>目录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内容占位符 1"/>
          <p:cNvSpPr txBox="1"/>
          <p:nvPr>
            <p:ph type="body" idx="1"/>
          </p:nvPr>
        </p:nvSpPr>
        <p:spPr>
          <a:xfrm>
            <a:off x="872066" y="2675466"/>
            <a:ext cx="7408335" cy="3450697"/>
          </a:xfrm>
          <a:prstGeom prst="rect">
            <a:avLst/>
          </a:prstGeom>
        </p:spPr>
        <p:txBody>
          <a:bodyPr/>
          <a:lstStyle/>
          <a:p>
            <a:pPr marL="263347" indent="-263347" defTabSz="877823">
              <a:lnSpc>
                <a:spcPct val="90000"/>
              </a:lnSpc>
              <a:defRPr b="1" sz="2112"/>
            </a:pPr>
            <a:r>
              <a:t>一．引言</a:t>
            </a:r>
          </a:p>
          <a:p>
            <a:pPr marL="263347" indent="-263347" defTabSz="877823">
              <a:lnSpc>
                <a:spcPct val="90000"/>
              </a:lnSpc>
              <a:defRPr b="1" sz="2112"/>
            </a:pPr>
            <a:r>
              <a:t>1.1</a:t>
            </a:r>
            <a:r>
              <a:t>编写目的</a:t>
            </a:r>
          </a:p>
          <a:p>
            <a:pPr marL="263347" indent="-263347" defTabSz="877823">
              <a:lnSpc>
                <a:spcPct val="90000"/>
              </a:lnSpc>
              <a:defRPr sz="2112"/>
            </a:pPr>
            <a:r>
              <a:t>	</a:t>
            </a:r>
            <a:r>
              <a:t>为那些想体验一下钓鱼或者偶尔钓一下鱼的人，提供一款游戏来缓解念想。</a:t>
            </a:r>
          </a:p>
          <a:p>
            <a:pPr marL="263347" indent="-263347" defTabSz="877823">
              <a:lnSpc>
                <a:spcPct val="90000"/>
              </a:lnSpc>
              <a:defRPr b="1" sz="2112"/>
            </a:pPr>
            <a:r>
              <a:t>1.2</a:t>
            </a:r>
            <a:r>
              <a:t>项目背景</a:t>
            </a:r>
          </a:p>
          <a:p>
            <a:pPr marL="263347" indent="-263347" defTabSz="877823">
              <a:lnSpc>
                <a:spcPct val="90000"/>
              </a:lnSpc>
              <a:defRPr sz="2112"/>
            </a:pPr>
            <a:r>
              <a:t>	钓鱼，作为一种悠闲自得的运动项目，在现在快节奏的生活下，便变成了难以实现的奢望。因此，我们希望为那些想体验一下钓鱼或者偶尔钓一下鱼的人，提供一款</a:t>
            </a:r>
            <a:r>
              <a:t>3D</a:t>
            </a:r>
            <a:r>
              <a:t>仿真钓鱼游戏，让他们在移动设备上体验钓鱼的乐趣。</a:t>
            </a:r>
          </a:p>
        </p:txBody>
      </p:sp>
      <p:sp>
        <p:nvSpPr>
          <p:cNvPr id="142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 defTabSz="832104">
              <a:defRPr sz="3549"/>
            </a:pPr>
            <a:r>
              <a:t>一．引言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 defTabSz="832104">
              <a:defRPr sz="3549"/>
            </a:pPr>
            <a:r>
              <a:t>二．程序系统结构</a:t>
            </a:r>
            <a:br/>
          </a:p>
        </p:txBody>
      </p:sp>
      <p:pic>
        <p:nvPicPr>
          <p:cNvPr id="145" name="officeArt object" descr="officeArt object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9398" y="3547109"/>
            <a:ext cx="6073142" cy="1706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8" name="officeArt object" descr="officeArt object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42877" y="2674938"/>
            <a:ext cx="5066184" cy="3451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1" name="officeArt object" descr="officeArt object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2709" y="2803260"/>
            <a:ext cx="4706521" cy="31945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4" name="officeArt object" descr="officeArt object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0079" y="2674938"/>
            <a:ext cx="3991779" cy="3451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7" name="officeArt object" descr="officeArt object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7835" y="2674938"/>
            <a:ext cx="3516266" cy="3451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内容占位符 1"/>
          <p:cNvSpPr txBox="1"/>
          <p:nvPr>
            <p:ph type="body" idx="1"/>
          </p:nvPr>
        </p:nvSpPr>
        <p:spPr>
          <a:xfrm>
            <a:off x="395535" y="1340767"/>
            <a:ext cx="7840383" cy="4824538"/>
          </a:xfrm>
          <a:prstGeom prst="rect">
            <a:avLst/>
          </a:prstGeom>
        </p:spPr>
        <p:txBody>
          <a:bodyPr/>
          <a:lstStyle/>
          <a:p>
            <a:pPr marL="241401" indent="-241401" defTabSz="804672">
              <a:defRPr b="1" sz="2112"/>
            </a:pPr>
            <a:r>
              <a:t>3.1</a:t>
            </a:r>
            <a:r>
              <a:t>程序描述</a:t>
            </a:r>
          </a:p>
          <a:p>
            <a:pPr marL="241401" indent="-241401" defTabSz="804672">
              <a:defRPr sz="2112"/>
            </a:pPr>
            <a:r>
              <a:t>	我们采用建立一个大的数据库的方式，将这些需要的数据都储存进去。游戏中的大部分功能则用</a:t>
            </a:r>
            <a:r>
              <a:t>UNITY3D</a:t>
            </a:r>
            <a:r>
              <a:t>引擎实现，并利用这个引擎进行大量建模。如果</a:t>
            </a:r>
            <a:r>
              <a:t>unity</a:t>
            </a:r>
            <a:r>
              <a:t>不支持一些建模，则用</a:t>
            </a:r>
            <a:r>
              <a:t>photoshop</a:t>
            </a:r>
            <a:r>
              <a:t>、</a:t>
            </a:r>
            <a:r>
              <a:t>flash</a:t>
            </a:r>
            <a:r>
              <a:t>等来实现。</a:t>
            </a:r>
          </a:p>
          <a:p>
            <a:pPr marL="241401" indent="-241401" defTabSz="804672">
              <a:defRPr b="1" sz="2112"/>
            </a:pPr>
            <a:r>
              <a:t>3.2</a:t>
            </a:r>
            <a:r>
              <a:t>功能</a:t>
            </a:r>
          </a:p>
          <a:p>
            <a:pPr marL="241401" indent="-241401" defTabSz="804672">
              <a:defRPr sz="2112"/>
            </a:pPr>
            <a:r>
              <a:t> </a:t>
            </a:r>
          </a:p>
          <a:p>
            <a:pPr marL="241401" indent="-241401" defTabSz="804672">
              <a:defRPr sz="2112"/>
            </a:pPr>
            <a:r>
              <a:t>以第一人称视角呈现，并区分钓鱼方式，分为传统钓、悬坠钓、竞技钓、台钓等。同时本软件能实现包括钓鱼地点（池塘、水库、海洋等），钓鱼用品（鱼钩、鱼线、鱼竿等），鱼饵（蚯蚓、苍蝇、蛆等）的选择。如果允许的话我们还会加入充值系统，排行榜系统。</a:t>
            </a:r>
          </a:p>
        </p:txBody>
      </p:sp>
      <p:sp>
        <p:nvSpPr>
          <p:cNvPr id="160" name="标题 2"/>
          <p:cNvSpPr txBox="1"/>
          <p:nvPr>
            <p:ph type="title"/>
          </p:nvPr>
        </p:nvSpPr>
        <p:spPr>
          <a:xfrm>
            <a:off x="457200" y="338327"/>
            <a:ext cx="8229600" cy="1252729"/>
          </a:xfrm>
          <a:prstGeom prst="rect">
            <a:avLst/>
          </a:prstGeom>
        </p:spPr>
        <p:txBody>
          <a:bodyPr/>
          <a:lstStyle/>
          <a:p>
            <a:pPr defTabSz="832104">
              <a:defRPr sz="3549"/>
            </a:pPr>
            <a:r>
              <a:t>二．程序系统结构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波形">
  <a:themeElements>
    <a:clrScheme name="波形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00FF"/>
      </a:hlink>
      <a:folHlink>
        <a:srgbClr val="FF00FF"/>
      </a:folHlink>
    </a:clrScheme>
    <a:fontScheme name="波形">
      <a:majorFont>
        <a:latin typeface="Candara"/>
        <a:ea typeface="Candara"/>
        <a:cs typeface="Candara"/>
      </a:majorFont>
      <a:minorFont>
        <a:latin typeface="Helvetica"/>
        <a:ea typeface="Helvetica"/>
        <a:cs typeface="Helvetica"/>
      </a:minorFont>
    </a:fontScheme>
    <a:fmtScheme name="波形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38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hueOff val="-10717809"/>
            <a:satOff val="-95633"/>
            <a:lumOff val="55098"/>
          </a:schemeClr>
        </a:solidFill>
        <a:ln w="15875" cap="flat">
          <a:solidFill>
            <a:srgbClr val="1D82B7"/>
          </a:solidFill>
          <a:prstDash val="solid"/>
          <a:round/>
        </a:ln>
        <a:effectLst>
          <a:outerShdw sx="100000" sy="100000" kx="0" ky="0" algn="b" rotWithShape="0" blurRad="50800" dist="254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nda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rgbClr val="1D82B7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nda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波形">
  <a:themeElements>
    <a:clrScheme name="波形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00FF"/>
      </a:hlink>
      <a:folHlink>
        <a:srgbClr val="FF00FF"/>
      </a:folHlink>
    </a:clrScheme>
    <a:fontScheme name="波形">
      <a:majorFont>
        <a:latin typeface="Candara"/>
        <a:ea typeface="Candara"/>
        <a:cs typeface="Candara"/>
      </a:majorFont>
      <a:minorFont>
        <a:latin typeface="Helvetica"/>
        <a:ea typeface="Helvetica"/>
        <a:cs typeface="Helvetica"/>
      </a:minorFont>
    </a:fontScheme>
    <a:fmtScheme name="波形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38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hueOff val="-10717809"/>
            <a:satOff val="-95633"/>
            <a:lumOff val="55098"/>
          </a:schemeClr>
        </a:solidFill>
        <a:ln w="15875" cap="flat">
          <a:solidFill>
            <a:srgbClr val="1D82B7"/>
          </a:solidFill>
          <a:prstDash val="solid"/>
          <a:round/>
        </a:ln>
        <a:effectLst>
          <a:outerShdw sx="100000" sy="100000" kx="0" ky="0" algn="b" rotWithShape="0" blurRad="50800" dist="254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nda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rgbClr val="1D82B7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nda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